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7" r:id="rId10"/>
    <p:sldId id="264" r:id="rId11"/>
    <p:sldId id="265" r:id="rId12"/>
    <p:sldId id="267" r:id="rId13"/>
    <p:sldId id="266" r:id="rId14"/>
    <p:sldId id="268" r:id="rId15"/>
    <p:sldId id="303" r:id="rId16"/>
    <p:sldId id="305" r:id="rId17"/>
    <p:sldId id="313" r:id="rId18"/>
    <p:sldId id="306" r:id="rId19"/>
    <p:sldId id="278" r:id="rId20"/>
    <p:sldId id="279" r:id="rId21"/>
    <p:sldId id="280" r:id="rId22"/>
    <p:sldId id="281" r:id="rId23"/>
    <p:sldId id="311" r:id="rId24"/>
    <p:sldId id="307" r:id="rId25"/>
    <p:sldId id="308" r:id="rId26"/>
    <p:sldId id="309" r:id="rId27"/>
    <p:sldId id="314" r:id="rId28"/>
    <p:sldId id="312" r:id="rId29"/>
    <p:sldId id="296" r:id="rId30"/>
    <p:sldId id="298" r:id="rId31"/>
    <p:sldId id="299" r:id="rId32"/>
    <p:sldId id="310" r:id="rId33"/>
    <p:sldId id="30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CD2"/>
    <a:srgbClr val="A6CE3A"/>
    <a:srgbClr val="951B80"/>
    <a:srgbClr val="FCB040"/>
    <a:srgbClr val="BCBDC1"/>
    <a:srgbClr val="E8E8E8"/>
    <a:srgbClr val="FFFFFF"/>
    <a:srgbClr val="482D12"/>
    <a:srgbClr val="E21B2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73A8D-9C6E-4B55-87E0-8662A212D2F5}" v="129" dt="2024-12-03T13:47:40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F1E73A8D-9C6E-4B55-87E0-8662A212D2F5}"/>
    <pc:docChg chg="undo redo custSel addSld delSld modSld sldOrd">
      <pc:chgData name="Adrien HIRVOAS" userId="8487cbe6-c6c9-47c0-bd11-1aa32fbd2609" providerId="ADAL" clId="{F1E73A8D-9C6E-4B55-87E0-8662A212D2F5}" dt="2024-12-03T14:03:19.306" v="2552"/>
      <pc:docMkLst>
        <pc:docMk/>
      </pc:docMkLst>
      <pc:sldChg chg="modSp mod">
        <pc:chgData name="Adrien HIRVOAS" userId="8487cbe6-c6c9-47c0-bd11-1aa32fbd2609" providerId="ADAL" clId="{F1E73A8D-9C6E-4B55-87E0-8662A212D2F5}" dt="2024-12-02T12:08:37.884" v="2389"/>
        <pc:sldMkLst>
          <pc:docMk/>
          <pc:sldMk cId="3760099795" sldId="256"/>
        </pc:sldMkLst>
        <pc:spChg chg="mod">
          <ac:chgData name="Adrien HIRVOAS" userId="8487cbe6-c6c9-47c0-bd11-1aa32fbd2609" providerId="ADAL" clId="{F1E73A8D-9C6E-4B55-87E0-8662A212D2F5}" dt="2024-11-06T09:15:56.061" v="5" actId="20577"/>
          <ac:spMkLst>
            <pc:docMk/>
            <pc:sldMk cId="3760099795" sldId="256"/>
            <ac:spMk id="2" creationId="{47AAFC72-42E5-4316-9F6B-D112FC879B2D}"/>
          </ac:spMkLst>
        </pc:spChg>
        <pc:spChg chg="mod">
          <ac:chgData name="Adrien HIRVOAS" userId="8487cbe6-c6c9-47c0-bd11-1aa32fbd2609" providerId="ADAL" clId="{F1E73A8D-9C6E-4B55-87E0-8662A212D2F5}" dt="2024-11-19T20:41:57.300" v="410" actId="27636"/>
          <ac:spMkLst>
            <pc:docMk/>
            <pc:sldMk cId="3760099795" sldId="256"/>
            <ac:spMk id="3" creationId="{56D0726D-3728-4FBD-BA6E-5EC5CB2491E4}"/>
          </ac:spMkLst>
        </pc:spChg>
        <pc:spChg chg="mod">
          <ac:chgData name="Adrien HIRVOAS" userId="8487cbe6-c6c9-47c0-bd11-1aa32fbd2609" providerId="ADAL" clId="{F1E73A8D-9C6E-4B55-87E0-8662A212D2F5}" dt="2024-12-02T12:08:37.884" v="2389"/>
          <ac:spMkLst>
            <pc:docMk/>
            <pc:sldMk cId="3760099795" sldId="256"/>
            <ac:spMk id="6" creationId="{C98168D1-8538-47AF-B4E7-E5263049A740}"/>
          </ac:spMkLst>
        </pc:spChg>
      </pc:sldChg>
      <pc:sldChg chg="addSp delSp modSp mod">
        <pc:chgData name="Adrien HIRVOAS" userId="8487cbe6-c6c9-47c0-bd11-1aa32fbd2609" providerId="ADAL" clId="{F1E73A8D-9C6E-4B55-87E0-8662A212D2F5}" dt="2024-12-02T12:08:42.774" v="2390"/>
        <pc:sldMkLst>
          <pc:docMk/>
          <pc:sldMk cId="1443833334" sldId="257"/>
        </pc:sldMkLst>
        <pc:spChg chg="mod">
          <ac:chgData name="Adrien HIRVOAS" userId="8487cbe6-c6c9-47c0-bd11-1aa32fbd2609" providerId="ADAL" clId="{F1E73A8D-9C6E-4B55-87E0-8662A212D2F5}" dt="2024-11-06T09:18:45.340" v="20" actId="20577"/>
          <ac:spMkLst>
            <pc:docMk/>
            <pc:sldMk cId="1443833334" sldId="257"/>
            <ac:spMk id="2" creationId="{BF8D225E-0370-47A1-B47A-7F357D5F80DE}"/>
          </ac:spMkLst>
        </pc:spChg>
        <pc:spChg chg="del mod">
          <ac:chgData name="Adrien HIRVOAS" userId="8487cbe6-c6c9-47c0-bd11-1aa32fbd2609" providerId="ADAL" clId="{F1E73A8D-9C6E-4B55-87E0-8662A212D2F5}" dt="2024-11-06T09:19:32.705" v="28" actId="3680"/>
          <ac:spMkLst>
            <pc:docMk/>
            <pc:sldMk cId="1443833334" sldId="257"/>
            <ac:spMk id="3" creationId="{B565AB18-00CB-4015-A0CD-48B578DCEA99}"/>
          </ac:spMkLst>
        </pc:spChg>
        <pc:spChg chg="mod">
          <ac:chgData name="Adrien HIRVOAS" userId="8487cbe6-c6c9-47c0-bd11-1aa32fbd2609" providerId="ADAL" clId="{F1E73A8D-9C6E-4B55-87E0-8662A212D2F5}" dt="2024-12-02T12:08:42.774" v="2390"/>
          <ac:spMkLst>
            <pc:docMk/>
            <pc:sldMk cId="1443833334" sldId="257"/>
            <ac:spMk id="8" creationId="{63A8565E-AAF0-478C-92E1-6C234F33B42E}"/>
          </ac:spMkLst>
        </pc:spChg>
        <pc:graphicFrameChg chg="add mod ord modGraphic">
          <ac:chgData name="Adrien HIRVOAS" userId="8487cbe6-c6c9-47c0-bd11-1aa32fbd2609" providerId="ADAL" clId="{F1E73A8D-9C6E-4B55-87E0-8662A212D2F5}" dt="2024-12-02T09:40:11.961" v="1155"/>
          <ac:graphicFrameMkLst>
            <pc:docMk/>
            <pc:sldMk cId="1443833334" sldId="257"/>
            <ac:graphicFrameMk id="4" creationId="{ED8B1362-8147-56BF-B08C-A3925AEF63F1}"/>
          </ac:graphicFrameMkLst>
        </pc:graphicFrameChg>
      </pc:sldChg>
      <pc:sldChg chg="addSp modSp mod">
        <pc:chgData name="Adrien HIRVOAS" userId="8487cbe6-c6c9-47c0-bd11-1aa32fbd2609" providerId="ADAL" clId="{F1E73A8D-9C6E-4B55-87E0-8662A212D2F5}" dt="2024-12-02T12:08:52.492" v="2391"/>
        <pc:sldMkLst>
          <pc:docMk/>
          <pc:sldMk cId="3995346112" sldId="258"/>
        </pc:sldMkLst>
        <pc:spChg chg="mod">
          <ac:chgData name="Adrien HIRVOAS" userId="8487cbe6-c6c9-47c0-bd11-1aa32fbd2609" providerId="ADAL" clId="{F1E73A8D-9C6E-4B55-87E0-8662A212D2F5}" dt="2024-11-06T09:25:47.745" v="68"/>
          <ac:spMkLst>
            <pc:docMk/>
            <pc:sldMk cId="3995346112" sldId="258"/>
            <ac:spMk id="2" creationId="{BF8D225E-0370-47A1-B47A-7F357D5F80DE}"/>
          </ac:spMkLst>
        </pc:spChg>
        <pc:spChg chg="mod">
          <ac:chgData name="Adrien HIRVOAS" userId="8487cbe6-c6c9-47c0-bd11-1aa32fbd2609" providerId="ADAL" clId="{F1E73A8D-9C6E-4B55-87E0-8662A212D2F5}" dt="2024-12-02T12:08:52.492" v="2391"/>
          <ac:spMkLst>
            <pc:docMk/>
            <pc:sldMk cId="3995346112" sldId="258"/>
            <ac:spMk id="8" creationId="{63A8565E-AAF0-478C-92E1-6C234F33B42E}"/>
          </ac:spMkLst>
        </pc:spChg>
        <pc:graphicFrameChg chg="add mod">
          <ac:chgData name="Adrien HIRVOAS" userId="8487cbe6-c6c9-47c0-bd11-1aa32fbd2609" providerId="ADAL" clId="{F1E73A8D-9C6E-4B55-87E0-8662A212D2F5}" dt="2024-11-06T09:25:55.051" v="69"/>
          <ac:graphicFrameMkLst>
            <pc:docMk/>
            <pc:sldMk cId="3995346112" sldId="258"/>
            <ac:graphicFrameMk id="4" creationId="{477A4DA8-6C8D-8C91-7DDD-E37EEE424058}"/>
          </ac:graphicFrameMkLst>
        </pc:graphicFrameChg>
        <pc:picChg chg="add mod">
          <ac:chgData name="Adrien HIRVOAS" userId="8487cbe6-c6c9-47c0-bd11-1aa32fbd2609" providerId="ADAL" clId="{F1E73A8D-9C6E-4B55-87E0-8662A212D2F5}" dt="2024-11-06T09:25:55.051" v="69"/>
          <ac:picMkLst>
            <pc:docMk/>
            <pc:sldMk cId="3995346112" sldId="258"/>
            <ac:picMk id="3" creationId="{9D201F35-A607-67A0-8744-6155679638AF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8:55.567" v="2392"/>
        <pc:sldMkLst>
          <pc:docMk/>
          <pc:sldMk cId="3265225691" sldId="259"/>
        </pc:sldMkLst>
        <pc:spChg chg="mod">
          <ac:chgData name="Adrien HIRVOAS" userId="8487cbe6-c6c9-47c0-bd11-1aa32fbd2609" providerId="ADAL" clId="{F1E73A8D-9C6E-4B55-87E0-8662A212D2F5}" dt="2024-11-06T09:26:06.293" v="71"/>
          <ac:spMkLst>
            <pc:docMk/>
            <pc:sldMk cId="3265225691" sldId="259"/>
            <ac:spMk id="2" creationId="{60C02EA0-1CEC-9039-60AB-CDBA47500F76}"/>
          </ac:spMkLst>
        </pc:spChg>
        <pc:spChg chg="del">
          <ac:chgData name="Adrien HIRVOAS" userId="8487cbe6-c6c9-47c0-bd11-1aa32fbd2609" providerId="ADAL" clId="{F1E73A8D-9C6E-4B55-87E0-8662A212D2F5}" dt="2024-11-06T09:26:21.658" v="72" actId="478"/>
          <ac:spMkLst>
            <pc:docMk/>
            <pc:sldMk cId="3265225691" sldId="259"/>
            <ac:spMk id="3" creationId="{CD3A030D-87CF-5F1C-6729-A5D45241B032}"/>
          </ac:spMkLst>
        </pc:spChg>
        <pc:spChg chg="mod">
          <ac:chgData name="Adrien HIRVOAS" userId="8487cbe6-c6c9-47c0-bd11-1aa32fbd2609" providerId="ADAL" clId="{F1E73A8D-9C6E-4B55-87E0-8662A212D2F5}" dt="2024-12-02T12:08:55.567" v="2392"/>
          <ac:spMkLst>
            <pc:docMk/>
            <pc:sldMk cId="3265225691" sldId="259"/>
            <ac:spMk id="4" creationId="{A1134BC7-673C-07DF-AFC1-C7F55676DED3}"/>
          </ac:spMkLst>
        </pc:spChg>
        <pc:spChg chg="add mod">
          <ac:chgData name="Adrien HIRVOAS" userId="8487cbe6-c6c9-47c0-bd11-1aa32fbd2609" providerId="ADAL" clId="{F1E73A8D-9C6E-4B55-87E0-8662A212D2F5}" dt="2024-11-06T09:26:23.155" v="73"/>
          <ac:spMkLst>
            <pc:docMk/>
            <pc:sldMk cId="3265225691" sldId="259"/>
            <ac:spMk id="6" creationId="{757031CC-FE88-D2AC-367B-091D2D62AF03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7" creationId="{2E2194FB-F134-7601-EF01-F7BA4478B836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1" creationId="{22E01F38-44E9-19A4-FCC4-154E074F24F5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6" creationId="{22691302-9CEB-7121-49C5-9F2E470E7932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7" creationId="{83A1605F-2DF1-9B33-8BD6-1A133E1A3187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8" creationId="{8336FEFB-8B0F-DE1A-3FED-C01AA70C2F06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9" creationId="{1FE837E7-D737-1626-8822-6298FF7E8ACF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28" creationId="{EC18437C-C9ED-05BD-164D-2B75027BFC79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29" creationId="{89A7EFF7-38C8-0796-55A9-FB26B812EDD4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30" creationId="{180F9384-19C7-5349-3D42-68A61FDA5CD9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31" creationId="{91BF4E50-EED2-CA89-A4C7-999C94986072}"/>
          </ac:spMkLst>
        </pc:sp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8" creationId="{7EFA1215-DB12-01C9-4415-6C9B22DBCF51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9" creationId="{6B3EC2EA-23C2-3EA2-EE59-8472B2F4C593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0" creationId="{E1B59FCB-A57D-EC92-68E8-297C973A3669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2" creationId="{8BD87022-B433-469E-D6D6-8B3136D0CF74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3" creationId="{91B07741-F620-CF78-DF3F-49DAFCA47AC6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4" creationId="{49EB9220-D5D5-7E9D-EB97-3302E36F37DD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5" creationId="{DC597FEA-C782-2F5E-89F3-1D67EAA9576D}"/>
          </ac:picMkLst>
        </pc:pic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0" creationId="{89B888DA-CD49-2D12-8BD2-169181068B2C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1" creationId="{D5DAEE8E-AE02-F8FC-5F93-38EDE85AA641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2" creationId="{4309FE09-7C51-3BD4-D4D7-3199E8B0A20C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3" creationId="{71DBF5A2-AC24-5AF7-6EAB-0EADA7158F66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4" creationId="{9FAFB048-12B8-2D29-B44F-BA49F14D7041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5" creationId="{AA9ABF5C-3157-7655-3A31-B0CF443585CD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6" creationId="{A0974187-AA24-23C7-7835-CC37FCB6968B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7" creationId="{371EFA8A-9606-BF92-FCF0-17268357D745}"/>
          </ac:cxnSpMkLst>
        </pc:cxnChg>
      </pc:sldChg>
      <pc:sldChg chg="addSp delSp modSp new mod">
        <pc:chgData name="Adrien HIRVOAS" userId="8487cbe6-c6c9-47c0-bd11-1aa32fbd2609" providerId="ADAL" clId="{F1E73A8D-9C6E-4B55-87E0-8662A212D2F5}" dt="2024-12-02T12:09:05.720" v="2394"/>
        <pc:sldMkLst>
          <pc:docMk/>
          <pc:sldMk cId="2280630359" sldId="260"/>
        </pc:sldMkLst>
        <pc:spChg chg="mod">
          <ac:chgData name="Adrien HIRVOAS" userId="8487cbe6-c6c9-47c0-bd11-1aa32fbd2609" providerId="ADAL" clId="{F1E73A8D-9C6E-4B55-87E0-8662A212D2F5}" dt="2024-11-19T17:25:32.766" v="240"/>
          <ac:spMkLst>
            <pc:docMk/>
            <pc:sldMk cId="2280630359" sldId="260"/>
            <ac:spMk id="2" creationId="{6400BE12-2605-0F72-EBBC-41AF3BEC4ED9}"/>
          </ac:spMkLst>
        </pc:spChg>
        <pc:spChg chg="del">
          <ac:chgData name="Adrien HIRVOAS" userId="8487cbe6-c6c9-47c0-bd11-1aa32fbd2609" providerId="ADAL" clId="{F1E73A8D-9C6E-4B55-87E0-8662A212D2F5}" dt="2024-11-06T09:27:54.145" v="76" actId="478"/>
          <ac:spMkLst>
            <pc:docMk/>
            <pc:sldMk cId="2280630359" sldId="260"/>
            <ac:spMk id="3" creationId="{CA4A47E0-91E5-9446-9B75-3BB63B6E0A57}"/>
          </ac:spMkLst>
        </pc:spChg>
        <pc:spChg chg="mod">
          <ac:chgData name="Adrien HIRVOAS" userId="8487cbe6-c6c9-47c0-bd11-1aa32fbd2609" providerId="ADAL" clId="{F1E73A8D-9C6E-4B55-87E0-8662A212D2F5}" dt="2024-12-02T12:09:05.720" v="2394"/>
          <ac:spMkLst>
            <pc:docMk/>
            <pc:sldMk cId="2280630359" sldId="260"/>
            <ac:spMk id="4" creationId="{D9C9D5E0-AA63-65A3-A9C7-B85CD1628DB1}"/>
          </ac:spMkLst>
        </pc:spChg>
        <pc:spChg chg="add mod">
          <ac:chgData name="Adrien HIRVOAS" userId="8487cbe6-c6c9-47c0-bd11-1aa32fbd2609" providerId="ADAL" clId="{F1E73A8D-9C6E-4B55-87E0-8662A212D2F5}" dt="2024-11-06T09:27:55.358" v="77"/>
          <ac:spMkLst>
            <pc:docMk/>
            <pc:sldMk cId="2280630359" sldId="260"/>
            <ac:spMk id="6" creationId="{1E44A5A1-89B0-BF95-1B94-9511404CBE09}"/>
          </ac:spMkLst>
        </pc:spChg>
        <pc:graphicFrameChg chg="add mod ord">
          <ac:chgData name="Adrien HIRVOAS" userId="8487cbe6-c6c9-47c0-bd11-1aa32fbd2609" providerId="ADAL" clId="{F1E73A8D-9C6E-4B55-87E0-8662A212D2F5}" dt="2024-12-02T12:09:03.043" v="2393" actId="167"/>
          <ac:graphicFrameMkLst>
            <pc:docMk/>
            <pc:sldMk cId="2280630359" sldId="260"/>
            <ac:graphicFrameMk id="8" creationId="{4D40A1A8-7452-29CC-87FC-263299486C5C}"/>
          </ac:graphicFrameMkLst>
        </pc:graphicFrameChg>
        <pc:picChg chg="add mod">
          <ac:chgData name="Adrien HIRVOAS" userId="8487cbe6-c6c9-47c0-bd11-1aa32fbd2609" providerId="ADAL" clId="{F1E73A8D-9C6E-4B55-87E0-8662A212D2F5}" dt="2024-11-06T09:27:55.358" v="77"/>
          <ac:picMkLst>
            <pc:docMk/>
            <pc:sldMk cId="2280630359" sldId="260"/>
            <ac:picMk id="7" creationId="{E47B65F1-0743-FE50-08BC-9206DD3FA4AF}"/>
          </ac:picMkLst>
        </pc:picChg>
        <pc:picChg chg="add mod">
          <ac:chgData name="Adrien HIRVOAS" userId="8487cbe6-c6c9-47c0-bd11-1aa32fbd2609" providerId="ADAL" clId="{F1E73A8D-9C6E-4B55-87E0-8662A212D2F5}" dt="2024-11-06T09:27:55.358" v="77"/>
          <ac:picMkLst>
            <pc:docMk/>
            <pc:sldMk cId="2280630359" sldId="260"/>
            <ac:picMk id="9" creationId="{DE96B8CA-6B4F-E0A2-B8D1-57DE8281BEBF}"/>
          </ac:picMkLst>
        </pc:picChg>
      </pc:sldChg>
      <pc:sldChg chg="addSp delSp modSp new mod modAnim">
        <pc:chgData name="Adrien HIRVOAS" userId="8487cbe6-c6c9-47c0-bd11-1aa32fbd2609" providerId="ADAL" clId="{F1E73A8D-9C6E-4B55-87E0-8662A212D2F5}" dt="2024-12-02T12:09:17.677" v="2397"/>
        <pc:sldMkLst>
          <pc:docMk/>
          <pc:sldMk cId="453642108" sldId="261"/>
        </pc:sldMkLst>
        <pc:spChg chg="mod">
          <ac:chgData name="Adrien HIRVOAS" userId="8487cbe6-c6c9-47c0-bd11-1aa32fbd2609" providerId="ADAL" clId="{F1E73A8D-9C6E-4B55-87E0-8662A212D2F5}" dt="2024-11-19T17:25:27.892" v="238"/>
          <ac:spMkLst>
            <pc:docMk/>
            <pc:sldMk cId="453642108" sldId="261"/>
            <ac:spMk id="2" creationId="{30EEDD43-095D-7BFE-B56E-52BE89884C9F}"/>
          </ac:spMkLst>
        </pc:spChg>
        <pc:spChg chg="del">
          <ac:chgData name="Adrien HIRVOAS" userId="8487cbe6-c6c9-47c0-bd11-1aa32fbd2609" providerId="ADAL" clId="{F1E73A8D-9C6E-4B55-87E0-8662A212D2F5}" dt="2024-11-06T09:29:31.202" v="79" actId="478"/>
          <ac:spMkLst>
            <pc:docMk/>
            <pc:sldMk cId="453642108" sldId="261"/>
            <ac:spMk id="3" creationId="{9BF8F0A9-5DE2-3557-1C93-A3D921594016}"/>
          </ac:spMkLst>
        </pc:spChg>
        <pc:spChg chg="mod">
          <ac:chgData name="Adrien HIRVOAS" userId="8487cbe6-c6c9-47c0-bd11-1aa32fbd2609" providerId="ADAL" clId="{F1E73A8D-9C6E-4B55-87E0-8662A212D2F5}" dt="2024-12-02T12:09:11.594" v="2396"/>
          <ac:spMkLst>
            <pc:docMk/>
            <pc:sldMk cId="453642108" sldId="261"/>
            <ac:spMk id="4" creationId="{609512FD-866F-3E5E-F75B-168467711EC2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6" creationId="{841659F0-DB2F-A8F0-DFB8-88CF23D995CE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9" creationId="{84ED2D24-3976-3193-ED5C-918DE1FCFDBD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0" creationId="{F3885F3C-01FD-0370-AEBF-8B863DE6F389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1" creationId="{ADAB4617-8A26-EBBD-F900-EC92E7BE17AC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2" creationId="{F3CC7B3A-8F33-8731-B03B-B6BB675791A8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3" creationId="{B7C67021-68D1-8222-1159-B2C5C11E57D0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4" creationId="{8E4222B7-37F2-205D-5D80-51DA1C2C429C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5" creationId="{B7790E16-3020-AAC6-163D-02B2DC176491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6" creationId="{81207B2A-54C9-883D-B46B-B5CDA5548DB4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7" creationId="{CFF5214F-E55F-930A-0821-81CCBFD0786A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8" creationId="{7372694B-1D4D-034A-19DA-2A3960649FCB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3" creationId="{839B96F8-98F3-455C-BF85-B9B93A47DDB4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4" creationId="{4004410A-1858-E6F4-6D46-4AC53FF08248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5" creationId="{97C47A49-6FF9-ED5D-7461-78E29458FCAD}"/>
          </ac:spMkLst>
        </pc:spChg>
        <pc:spChg chg="add mod">
          <ac:chgData name="Adrien HIRVOAS" userId="8487cbe6-c6c9-47c0-bd11-1aa32fbd2609" providerId="ADAL" clId="{F1E73A8D-9C6E-4B55-87E0-8662A212D2F5}" dt="2024-11-21T16:24:33.584" v="746" actId="14100"/>
          <ac:spMkLst>
            <pc:docMk/>
            <pc:sldMk cId="453642108" sldId="261"/>
            <ac:spMk id="26" creationId="{EB8D4060-9A2E-9F0B-BD43-F769D9CC9E15}"/>
          </ac:spMkLst>
        </pc:sp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7" creationId="{3493D9C7-E01C-B6A8-F076-2D58F6AE00C4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8" creationId="{82E32428-F3E2-2C2C-2828-A30A4662895C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19" creationId="{0FF06322-00F6-4DFD-172C-812B57402BCE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0" creationId="{9FF4A80C-D0FF-7AFC-0DDB-729EEF5A30D2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1" creationId="{95CE1E80-CA73-1FDC-97BA-E99641A3AD9A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2" creationId="{2AED30FD-E465-58E7-66D1-193433FBEC72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08.702" v="2395"/>
        <pc:sldMkLst>
          <pc:docMk/>
          <pc:sldMk cId="567957090" sldId="262"/>
        </pc:sldMkLst>
        <pc:spChg chg="mod">
          <ac:chgData name="Adrien HIRVOAS" userId="8487cbe6-c6c9-47c0-bd11-1aa32fbd2609" providerId="ADAL" clId="{F1E73A8D-9C6E-4B55-87E0-8662A212D2F5}" dt="2024-11-19T17:25:29.900" v="239"/>
          <ac:spMkLst>
            <pc:docMk/>
            <pc:sldMk cId="567957090" sldId="262"/>
            <ac:spMk id="2" creationId="{323FF3E5-3231-0ECE-588A-DB502B9C315B}"/>
          </ac:spMkLst>
        </pc:spChg>
        <pc:spChg chg="del">
          <ac:chgData name="Adrien HIRVOAS" userId="8487cbe6-c6c9-47c0-bd11-1aa32fbd2609" providerId="ADAL" clId="{F1E73A8D-9C6E-4B55-87E0-8662A212D2F5}" dt="2024-11-06T09:39:43.321" v="82" actId="478"/>
          <ac:spMkLst>
            <pc:docMk/>
            <pc:sldMk cId="567957090" sldId="262"/>
            <ac:spMk id="3" creationId="{5D0AC284-9EB5-4FBA-0253-27928E696DEE}"/>
          </ac:spMkLst>
        </pc:spChg>
        <pc:spChg chg="mod">
          <ac:chgData name="Adrien HIRVOAS" userId="8487cbe6-c6c9-47c0-bd11-1aa32fbd2609" providerId="ADAL" clId="{F1E73A8D-9C6E-4B55-87E0-8662A212D2F5}" dt="2024-12-02T12:09:08.702" v="2395"/>
          <ac:spMkLst>
            <pc:docMk/>
            <pc:sldMk cId="567957090" sldId="262"/>
            <ac:spMk id="4" creationId="{286A4334-A843-3FE2-F29C-13C57C56C6D4}"/>
          </ac:spMkLst>
        </pc:spChg>
        <pc:spChg chg="add mod">
          <ac:chgData name="Adrien HIRVOAS" userId="8487cbe6-c6c9-47c0-bd11-1aa32fbd2609" providerId="ADAL" clId="{F1E73A8D-9C6E-4B55-87E0-8662A212D2F5}" dt="2024-11-06T09:39:43.679" v="83"/>
          <ac:spMkLst>
            <pc:docMk/>
            <pc:sldMk cId="567957090" sldId="262"/>
            <ac:spMk id="6" creationId="{2DAE6CAC-FC59-8DCC-1EE1-555A5E62A08F}"/>
          </ac:spMkLst>
        </pc:spChg>
        <pc:spChg chg="add mod">
          <ac:chgData name="Adrien HIRVOAS" userId="8487cbe6-c6c9-47c0-bd11-1aa32fbd2609" providerId="ADAL" clId="{F1E73A8D-9C6E-4B55-87E0-8662A212D2F5}" dt="2024-11-06T10:03:27.692" v="134" actId="1035"/>
          <ac:spMkLst>
            <pc:docMk/>
            <pc:sldMk cId="567957090" sldId="262"/>
            <ac:spMk id="8" creationId="{19594F15-05FB-472E-ECBF-9D7CF667867F}"/>
          </ac:spMkLst>
        </pc:spChg>
        <pc:picChg chg="add mod">
          <ac:chgData name="Adrien HIRVOAS" userId="8487cbe6-c6c9-47c0-bd11-1aa32fbd2609" providerId="ADAL" clId="{F1E73A8D-9C6E-4B55-87E0-8662A212D2F5}" dt="2024-11-06T09:39:43.679" v="83"/>
          <ac:picMkLst>
            <pc:docMk/>
            <pc:sldMk cId="567957090" sldId="262"/>
            <ac:picMk id="7" creationId="{DC170270-9E46-083D-0B0D-503706C9360F}"/>
          </ac:picMkLst>
        </pc:picChg>
        <pc:picChg chg="add mod">
          <ac:chgData name="Adrien HIRVOAS" userId="8487cbe6-c6c9-47c0-bd11-1aa32fbd2609" providerId="ADAL" clId="{F1E73A8D-9C6E-4B55-87E0-8662A212D2F5}" dt="2024-11-06T10:03:27.692" v="134" actId="1035"/>
          <ac:picMkLst>
            <pc:docMk/>
            <pc:sldMk cId="567957090" sldId="262"/>
            <ac:picMk id="9" creationId="{7B16295A-3F8A-F340-820B-B8EE30C7DEF0}"/>
          </ac:picMkLst>
        </pc:picChg>
        <pc:cxnChg chg="add mod">
          <ac:chgData name="Adrien HIRVOAS" userId="8487cbe6-c6c9-47c0-bd11-1aa32fbd2609" providerId="ADAL" clId="{F1E73A8D-9C6E-4B55-87E0-8662A212D2F5}" dt="2024-11-06T10:03:27.692" v="134" actId="1035"/>
          <ac:cxnSpMkLst>
            <pc:docMk/>
            <pc:sldMk cId="567957090" sldId="262"/>
            <ac:cxnSpMk id="10" creationId="{6E7A4A4D-F9E0-04CD-8408-71003D47D397}"/>
          </ac:cxnSpMkLst>
        </pc:cxnChg>
      </pc:sldChg>
      <pc:sldChg chg="addSp delSp modSp new mod ord">
        <pc:chgData name="Adrien HIRVOAS" userId="8487cbe6-c6c9-47c0-bd11-1aa32fbd2609" providerId="ADAL" clId="{F1E73A8D-9C6E-4B55-87E0-8662A212D2F5}" dt="2024-12-02T12:09:23.872" v="2398"/>
        <pc:sldMkLst>
          <pc:docMk/>
          <pc:sldMk cId="437715441" sldId="263"/>
        </pc:sldMkLst>
        <pc:spChg chg="mod">
          <ac:chgData name="Adrien HIRVOAS" userId="8487cbe6-c6c9-47c0-bd11-1aa32fbd2609" providerId="ADAL" clId="{F1E73A8D-9C6E-4B55-87E0-8662A212D2F5}" dt="2024-11-19T17:25:25.450" v="237"/>
          <ac:spMkLst>
            <pc:docMk/>
            <pc:sldMk cId="437715441" sldId="263"/>
            <ac:spMk id="2" creationId="{F7EE7BF2-5013-30D1-807A-795BBD1830FE}"/>
          </ac:spMkLst>
        </pc:spChg>
        <pc:spChg chg="del">
          <ac:chgData name="Adrien HIRVOAS" userId="8487cbe6-c6c9-47c0-bd11-1aa32fbd2609" providerId="ADAL" clId="{F1E73A8D-9C6E-4B55-87E0-8662A212D2F5}" dt="2024-11-06T09:40:03.056" v="87" actId="478"/>
          <ac:spMkLst>
            <pc:docMk/>
            <pc:sldMk cId="437715441" sldId="263"/>
            <ac:spMk id="3" creationId="{FAF1E91A-0055-ADB9-1DC7-17A6A6AC78F3}"/>
          </ac:spMkLst>
        </pc:spChg>
        <pc:spChg chg="mod">
          <ac:chgData name="Adrien HIRVOAS" userId="8487cbe6-c6c9-47c0-bd11-1aa32fbd2609" providerId="ADAL" clId="{F1E73A8D-9C6E-4B55-87E0-8662A212D2F5}" dt="2024-12-02T12:09:23.872" v="2398"/>
          <ac:spMkLst>
            <pc:docMk/>
            <pc:sldMk cId="437715441" sldId="263"/>
            <ac:spMk id="4" creationId="{12D5CA88-E109-E3C2-9831-80190280CB4D}"/>
          </ac:spMkLst>
        </pc:spChg>
        <pc:spChg chg="add mod">
          <ac:chgData name="Adrien HIRVOAS" userId="8487cbe6-c6c9-47c0-bd11-1aa32fbd2609" providerId="ADAL" clId="{F1E73A8D-9C6E-4B55-87E0-8662A212D2F5}" dt="2024-11-06T09:40:03.424" v="88"/>
          <ac:spMkLst>
            <pc:docMk/>
            <pc:sldMk cId="437715441" sldId="263"/>
            <ac:spMk id="6" creationId="{61DD1191-1548-2FC9-0C7D-23CED60867F9}"/>
          </ac:spMkLst>
        </pc:spChg>
      </pc:sldChg>
      <pc:sldChg chg="addSp modSp new mod">
        <pc:chgData name="Adrien HIRVOAS" userId="8487cbe6-c6c9-47c0-bd11-1aa32fbd2609" providerId="ADAL" clId="{F1E73A8D-9C6E-4B55-87E0-8662A212D2F5}" dt="2024-12-02T12:09:33.136" v="2400"/>
        <pc:sldMkLst>
          <pc:docMk/>
          <pc:sldMk cId="2913935913" sldId="264"/>
        </pc:sldMkLst>
        <pc:spChg chg="mod">
          <ac:chgData name="Adrien HIRVOAS" userId="8487cbe6-c6c9-47c0-bd11-1aa32fbd2609" providerId="ADAL" clId="{F1E73A8D-9C6E-4B55-87E0-8662A212D2F5}" dt="2024-11-19T17:26:27.516" v="249" actId="27636"/>
          <ac:spMkLst>
            <pc:docMk/>
            <pc:sldMk cId="2913935913" sldId="264"/>
            <ac:spMk id="2" creationId="{86E819EB-810C-0EED-8FC3-332017204648}"/>
          </ac:spMkLst>
        </pc:spChg>
        <pc:spChg chg="mod">
          <ac:chgData name="Adrien HIRVOAS" userId="8487cbe6-c6c9-47c0-bd11-1aa32fbd2609" providerId="ADAL" clId="{F1E73A8D-9C6E-4B55-87E0-8662A212D2F5}" dt="2024-11-06T10:30:51.568" v="151" actId="20577"/>
          <ac:spMkLst>
            <pc:docMk/>
            <pc:sldMk cId="2913935913" sldId="264"/>
            <ac:spMk id="3" creationId="{979DC34B-C96F-38BD-E77C-DB6F428FE3BB}"/>
          </ac:spMkLst>
        </pc:spChg>
        <pc:spChg chg="mod">
          <ac:chgData name="Adrien HIRVOAS" userId="8487cbe6-c6c9-47c0-bd11-1aa32fbd2609" providerId="ADAL" clId="{F1E73A8D-9C6E-4B55-87E0-8662A212D2F5}" dt="2024-12-02T12:09:33.136" v="2400"/>
          <ac:spMkLst>
            <pc:docMk/>
            <pc:sldMk cId="2913935913" sldId="264"/>
            <ac:spMk id="4" creationId="{525B532C-7321-A321-4F83-EA6D272E1D81}"/>
          </ac:spMkLst>
        </pc:spChg>
        <pc:picChg chg="add mod">
          <ac:chgData name="Adrien HIRVOAS" userId="8487cbe6-c6c9-47c0-bd11-1aa32fbd2609" providerId="ADAL" clId="{F1E73A8D-9C6E-4B55-87E0-8662A212D2F5}" dt="2024-11-06T10:31:02.208" v="154" actId="1076"/>
          <ac:picMkLst>
            <pc:docMk/>
            <pc:sldMk cId="2913935913" sldId="264"/>
            <ac:picMk id="6" creationId="{407931DE-0697-4875-BE96-B811DD935B7E}"/>
          </ac:picMkLst>
        </pc:picChg>
        <pc:picChg chg="add mod">
          <ac:chgData name="Adrien HIRVOAS" userId="8487cbe6-c6c9-47c0-bd11-1aa32fbd2609" providerId="ADAL" clId="{F1E73A8D-9C6E-4B55-87E0-8662A212D2F5}" dt="2024-11-06T10:31:06.482" v="156"/>
          <ac:picMkLst>
            <pc:docMk/>
            <pc:sldMk cId="2913935913" sldId="264"/>
            <ac:picMk id="7" creationId="{407931DE-0697-4875-BE96-B811DD935B7E}"/>
          </ac:picMkLst>
        </pc:picChg>
        <pc:picChg chg="add mod">
          <ac:chgData name="Adrien HIRVOAS" userId="8487cbe6-c6c9-47c0-bd11-1aa32fbd2609" providerId="ADAL" clId="{F1E73A8D-9C6E-4B55-87E0-8662A212D2F5}" dt="2024-11-06T10:31:06.482" v="156"/>
          <ac:picMkLst>
            <pc:docMk/>
            <pc:sldMk cId="2913935913" sldId="264"/>
            <ac:picMk id="8" creationId="{01E232AA-61C6-400A-AE79-FB36D6FF0795}"/>
          </ac:picMkLst>
        </pc:picChg>
        <pc:picChg chg="add mod">
          <ac:chgData name="Adrien HIRVOAS" userId="8487cbe6-c6c9-47c0-bd11-1aa32fbd2609" providerId="ADAL" clId="{F1E73A8D-9C6E-4B55-87E0-8662A212D2F5}" dt="2024-11-06T10:31:13.299" v="158" actId="1076"/>
          <ac:picMkLst>
            <pc:docMk/>
            <pc:sldMk cId="2913935913" sldId="264"/>
            <ac:picMk id="9" creationId="{01E232AA-61C6-400A-AE79-FB36D6FF0795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37.854" v="2401"/>
        <pc:sldMkLst>
          <pc:docMk/>
          <pc:sldMk cId="1958441342" sldId="265"/>
        </pc:sldMkLst>
        <pc:spChg chg="mod">
          <ac:chgData name="Adrien HIRVOAS" userId="8487cbe6-c6c9-47c0-bd11-1aa32fbd2609" providerId="ADAL" clId="{F1E73A8D-9C6E-4B55-87E0-8662A212D2F5}" dt="2024-11-19T17:28:08.210" v="258" actId="108"/>
          <ac:spMkLst>
            <pc:docMk/>
            <pc:sldMk cId="1958441342" sldId="265"/>
            <ac:spMk id="2" creationId="{F1DF94B2-7A39-1DE6-6987-E290791BEE5F}"/>
          </ac:spMkLst>
        </pc:spChg>
        <pc:spChg chg="del">
          <ac:chgData name="Adrien HIRVOAS" userId="8487cbe6-c6c9-47c0-bd11-1aa32fbd2609" providerId="ADAL" clId="{F1E73A8D-9C6E-4B55-87E0-8662A212D2F5}" dt="2024-11-06T10:32:35.528" v="162" actId="478"/>
          <ac:spMkLst>
            <pc:docMk/>
            <pc:sldMk cId="1958441342" sldId="265"/>
            <ac:spMk id="3" creationId="{99E88C52-4DF4-CF94-46D6-216F77C2C17F}"/>
          </ac:spMkLst>
        </pc:spChg>
        <pc:spChg chg="mod">
          <ac:chgData name="Adrien HIRVOAS" userId="8487cbe6-c6c9-47c0-bd11-1aa32fbd2609" providerId="ADAL" clId="{F1E73A8D-9C6E-4B55-87E0-8662A212D2F5}" dt="2024-12-02T12:09:37.854" v="2401"/>
          <ac:spMkLst>
            <pc:docMk/>
            <pc:sldMk cId="1958441342" sldId="265"/>
            <ac:spMk id="4" creationId="{D383DC36-4B66-8A03-B448-6FAAA192372B}"/>
          </ac:spMkLst>
        </pc:spChg>
        <pc:spChg chg="add mod">
          <ac:chgData name="Adrien HIRVOAS" userId="8487cbe6-c6c9-47c0-bd11-1aa32fbd2609" providerId="ADAL" clId="{F1E73A8D-9C6E-4B55-87E0-8662A212D2F5}" dt="2024-11-06T10:32:20.120" v="161" actId="1076"/>
          <ac:spMkLst>
            <pc:docMk/>
            <pc:sldMk cId="1958441342" sldId="265"/>
            <ac:spMk id="6" creationId="{7119C645-21C9-5394-B00E-5098C7E0C848}"/>
          </ac:spMkLst>
        </pc:spChg>
        <pc:spChg chg="add mod">
          <ac:chgData name="Adrien HIRVOAS" userId="8487cbe6-c6c9-47c0-bd11-1aa32fbd2609" providerId="ADAL" clId="{F1E73A8D-9C6E-4B55-87E0-8662A212D2F5}" dt="2024-11-19T20:47:17.451" v="458" actId="20577"/>
          <ac:spMkLst>
            <pc:docMk/>
            <pc:sldMk cId="1958441342" sldId="265"/>
            <ac:spMk id="8" creationId="{691D4F16-1481-AB6A-A488-F1E65B237EFF}"/>
          </ac:spMkLst>
        </pc:spChg>
        <pc:spChg chg="add mod">
          <ac:chgData name="Adrien HIRVOAS" userId="8487cbe6-c6c9-47c0-bd11-1aa32fbd2609" providerId="ADAL" clId="{F1E73A8D-9C6E-4B55-87E0-8662A212D2F5}" dt="2024-11-19T17:26:55.313" v="254" actId="1076"/>
          <ac:spMkLst>
            <pc:docMk/>
            <pc:sldMk cId="1958441342" sldId="265"/>
            <ac:spMk id="9" creationId="{F300C784-9FF1-FF08-1953-33F5D3DC7308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2" creationId="{3292ACE6-7D7D-993A-E3BD-7213FCA463EA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4" creationId="{5C426C7B-FB42-6171-A249-7921521DD292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6" creationId="{E6A1E6E8-EA4E-39E3-8C64-1FFA47223A30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7" creationId="{51955C87-9427-1CBD-246B-1867F40F5CEA}"/>
          </ac:spMkLst>
        </pc:spChg>
        <pc:grpChg chg="add mod">
          <ac:chgData name="Adrien HIRVOAS" userId="8487cbe6-c6c9-47c0-bd11-1aa32fbd2609" providerId="ADAL" clId="{F1E73A8D-9C6E-4B55-87E0-8662A212D2F5}" dt="2024-11-19T17:26:48.073" v="252" actId="14100"/>
          <ac:grpSpMkLst>
            <pc:docMk/>
            <pc:sldMk cId="1958441342" sldId="265"/>
            <ac:grpSpMk id="10" creationId="{74C950B4-F4AD-57ED-B8A6-08C6FC0C2E63}"/>
          </ac:grpSpMkLst>
        </pc:grpChg>
        <pc:grpChg chg="add mod">
          <ac:chgData name="Adrien HIRVOAS" userId="8487cbe6-c6c9-47c0-bd11-1aa32fbd2609" providerId="ADAL" clId="{F1E73A8D-9C6E-4B55-87E0-8662A212D2F5}" dt="2024-11-06T10:32:35.980" v="163"/>
          <ac:grpSpMkLst>
            <pc:docMk/>
            <pc:sldMk cId="1958441342" sldId="265"/>
            <ac:grpSpMk id="11" creationId="{AFE3F029-0754-F9AB-D9EB-25B3B1EE9ABE}"/>
          </ac:grpSpMkLst>
        </pc:grpChg>
        <pc:picChg chg="add mod">
          <ac:chgData name="Adrien HIRVOAS" userId="8487cbe6-c6c9-47c0-bd11-1aa32fbd2609" providerId="ADAL" clId="{F1E73A8D-9C6E-4B55-87E0-8662A212D2F5}" dt="2024-11-19T17:26:57.923" v="255" actId="1076"/>
          <ac:picMkLst>
            <pc:docMk/>
            <pc:sldMk cId="1958441342" sldId="265"/>
            <ac:picMk id="7" creationId="{328D95B9-ED02-91F3-7710-09C5AB9BF83B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3" creationId="{21F35639-BEA8-3DCD-B254-FF6F222364FE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5" creationId="{EA61727B-CEFE-B199-DB0A-DED125AD62D1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8" creationId="{4EC94F12-31A9-3FFD-BB7C-616A1B374F5A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43.797" v="2403"/>
        <pc:sldMkLst>
          <pc:docMk/>
          <pc:sldMk cId="668997324" sldId="266"/>
        </pc:sldMkLst>
        <pc:spChg chg="mod">
          <ac:chgData name="Adrien HIRVOAS" userId="8487cbe6-c6c9-47c0-bd11-1aa32fbd2609" providerId="ADAL" clId="{F1E73A8D-9C6E-4B55-87E0-8662A212D2F5}" dt="2024-11-19T17:28:28.726" v="263"/>
          <ac:spMkLst>
            <pc:docMk/>
            <pc:sldMk cId="668997324" sldId="266"/>
            <ac:spMk id="2" creationId="{4A93EAC1-489A-DBFD-3E59-0D7BCDCC26FD}"/>
          </ac:spMkLst>
        </pc:spChg>
        <pc:spChg chg="del">
          <ac:chgData name="Adrien HIRVOAS" userId="8487cbe6-c6c9-47c0-bd11-1aa32fbd2609" providerId="ADAL" clId="{F1E73A8D-9C6E-4B55-87E0-8662A212D2F5}" dt="2024-11-06T10:33:23.170" v="166" actId="478"/>
          <ac:spMkLst>
            <pc:docMk/>
            <pc:sldMk cId="668997324" sldId="266"/>
            <ac:spMk id="3" creationId="{ACFD59D8-5E2A-814D-4B4B-56B1416DD322}"/>
          </ac:spMkLst>
        </pc:spChg>
        <pc:spChg chg="mod">
          <ac:chgData name="Adrien HIRVOAS" userId="8487cbe6-c6c9-47c0-bd11-1aa32fbd2609" providerId="ADAL" clId="{F1E73A8D-9C6E-4B55-87E0-8662A212D2F5}" dt="2024-12-02T12:09:43.797" v="2403"/>
          <ac:spMkLst>
            <pc:docMk/>
            <pc:sldMk cId="668997324" sldId="266"/>
            <ac:spMk id="4" creationId="{AEDE8F7E-6B6F-13EB-EBC1-D6239C96B6A9}"/>
          </ac:spMkLst>
        </pc:spChg>
        <pc:spChg chg="add mod">
          <ac:chgData name="Adrien HIRVOAS" userId="8487cbe6-c6c9-47c0-bd11-1aa32fbd2609" providerId="ADAL" clId="{F1E73A8D-9C6E-4B55-87E0-8662A212D2F5}" dt="2024-11-06T10:33:26.086" v="168"/>
          <ac:spMkLst>
            <pc:docMk/>
            <pc:sldMk cId="668997324" sldId="266"/>
            <ac:spMk id="9" creationId="{4C45BB95-565A-4E88-B826-74E32C7DDA3E}"/>
          </ac:spMkLst>
        </pc:spChg>
        <pc:spChg chg="add mod">
          <ac:chgData name="Adrien HIRVOAS" userId="8487cbe6-c6c9-47c0-bd11-1aa32fbd2609" providerId="ADAL" clId="{F1E73A8D-9C6E-4B55-87E0-8662A212D2F5}" dt="2024-11-06T10:33:28.175" v="169"/>
          <ac:spMkLst>
            <pc:docMk/>
            <pc:sldMk cId="668997324" sldId="266"/>
            <ac:spMk id="13" creationId="{4C45BB95-565A-4E88-B826-74E32C7DDA3E}"/>
          </ac:spMkLst>
        </pc:spChg>
        <pc:grpChg chg="add mod">
          <ac:chgData name="Adrien HIRVOAS" userId="8487cbe6-c6c9-47c0-bd11-1aa32fbd2609" providerId="ADAL" clId="{F1E73A8D-9C6E-4B55-87E0-8662A212D2F5}" dt="2024-11-06T10:33:26.086" v="168"/>
          <ac:grpSpMkLst>
            <pc:docMk/>
            <pc:sldMk cId="668997324" sldId="266"/>
            <ac:grpSpMk id="7" creationId="{FF8932C4-14E5-4786-9AAB-2448A5DA3ADD}"/>
          </ac:grpSpMkLst>
        </pc:grpChg>
        <pc:grpChg chg="add mod">
          <ac:chgData name="Adrien HIRVOAS" userId="8487cbe6-c6c9-47c0-bd11-1aa32fbd2609" providerId="ADAL" clId="{F1E73A8D-9C6E-4B55-87E0-8662A212D2F5}" dt="2024-11-19T17:31:28.719" v="354" actId="1035"/>
          <ac:grpSpMkLst>
            <pc:docMk/>
            <pc:sldMk cId="668997324" sldId="266"/>
            <ac:grpSpMk id="11" creationId="{FF8932C4-14E5-4786-9AAB-2448A5DA3ADD}"/>
          </ac:grpSpMkLst>
        </pc:grpChg>
        <pc:picChg chg="add mod">
          <ac:chgData name="Adrien HIRVOAS" userId="8487cbe6-c6c9-47c0-bd11-1aa32fbd2609" providerId="ADAL" clId="{F1E73A8D-9C6E-4B55-87E0-8662A212D2F5}" dt="2024-11-06T10:33:26.086" v="168"/>
          <ac:picMkLst>
            <pc:docMk/>
            <pc:sldMk cId="668997324" sldId="266"/>
            <ac:picMk id="6" creationId="{1D7639D3-B110-4C9D-9C93-D0C249762929}"/>
          </ac:picMkLst>
        </pc:picChg>
        <pc:picChg chg="add mod">
          <ac:chgData name="Adrien HIRVOAS" userId="8487cbe6-c6c9-47c0-bd11-1aa32fbd2609" providerId="ADAL" clId="{F1E73A8D-9C6E-4B55-87E0-8662A212D2F5}" dt="2024-11-06T10:33:26.086" v="168"/>
          <ac:picMkLst>
            <pc:docMk/>
            <pc:sldMk cId="668997324" sldId="266"/>
            <ac:picMk id="8" creationId="{B136F5EC-4B6B-4468-BB68-8D8E9CD883A7}"/>
          </ac:picMkLst>
        </pc:picChg>
        <pc:picChg chg="add mod modCrop">
          <ac:chgData name="Adrien HIRVOAS" userId="8487cbe6-c6c9-47c0-bd11-1aa32fbd2609" providerId="ADAL" clId="{F1E73A8D-9C6E-4B55-87E0-8662A212D2F5}" dt="2024-11-19T17:31:20.159" v="301" actId="1036"/>
          <ac:picMkLst>
            <pc:docMk/>
            <pc:sldMk cId="668997324" sldId="266"/>
            <ac:picMk id="10" creationId="{1D7639D3-B110-4C9D-9C93-D0C249762929}"/>
          </ac:picMkLst>
        </pc:picChg>
        <pc:picChg chg="add mod">
          <ac:chgData name="Adrien HIRVOAS" userId="8487cbe6-c6c9-47c0-bd11-1aa32fbd2609" providerId="ADAL" clId="{F1E73A8D-9C6E-4B55-87E0-8662A212D2F5}" dt="2024-11-06T10:33:28.175" v="169"/>
          <ac:picMkLst>
            <pc:docMk/>
            <pc:sldMk cId="668997324" sldId="266"/>
            <ac:picMk id="12" creationId="{B136F5EC-4B6B-4468-BB68-8D8E9CD883A7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40.447" v="2402"/>
        <pc:sldMkLst>
          <pc:docMk/>
          <pc:sldMk cId="1832241334" sldId="267"/>
        </pc:sldMkLst>
        <pc:spChg chg="mod">
          <ac:chgData name="Adrien HIRVOAS" userId="8487cbe6-c6c9-47c0-bd11-1aa32fbd2609" providerId="ADAL" clId="{F1E73A8D-9C6E-4B55-87E0-8662A212D2F5}" dt="2024-11-19T17:28:45.996" v="268"/>
          <ac:spMkLst>
            <pc:docMk/>
            <pc:sldMk cId="1832241334" sldId="267"/>
            <ac:spMk id="2" creationId="{937C9000-1833-61A3-DD82-BB1F92E919B4}"/>
          </ac:spMkLst>
        </pc:spChg>
        <pc:spChg chg="del">
          <ac:chgData name="Adrien HIRVOAS" userId="8487cbe6-c6c9-47c0-bd11-1aa32fbd2609" providerId="ADAL" clId="{F1E73A8D-9C6E-4B55-87E0-8662A212D2F5}" dt="2024-11-06T10:34:18.253" v="198" actId="478"/>
          <ac:spMkLst>
            <pc:docMk/>
            <pc:sldMk cId="1832241334" sldId="267"/>
            <ac:spMk id="3" creationId="{FC3BE863-1108-777E-7A1C-8C43221DB2DF}"/>
          </ac:spMkLst>
        </pc:spChg>
        <pc:spChg chg="mod">
          <ac:chgData name="Adrien HIRVOAS" userId="8487cbe6-c6c9-47c0-bd11-1aa32fbd2609" providerId="ADAL" clId="{F1E73A8D-9C6E-4B55-87E0-8662A212D2F5}" dt="2024-12-02T12:09:40.447" v="2402"/>
          <ac:spMkLst>
            <pc:docMk/>
            <pc:sldMk cId="1832241334" sldId="267"/>
            <ac:spMk id="4" creationId="{8801B62D-DC5D-B0BD-B7DC-43CFB150B08A}"/>
          </ac:spMkLst>
        </pc:spChg>
        <pc:spChg chg="add mod">
          <ac:chgData name="Adrien HIRVOAS" userId="8487cbe6-c6c9-47c0-bd11-1aa32fbd2609" providerId="ADAL" clId="{F1E73A8D-9C6E-4B55-87E0-8662A212D2F5}" dt="2024-11-06T10:34:18.639" v="199"/>
          <ac:spMkLst>
            <pc:docMk/>
            <pc:sldMk cId="1832241334" sldId="267"/>
            <ac:spMk id="8" creationId="{E86CFB51-35F0-2A33-9273-85B09D369691}"/>
          </ac:spMkLst>
        </pc:spChg>
        <pc:spChg chg="add mod">
          <ac:chgData name="Adrien HIRVOAS" userId="8487cbe6-c6c9-47c0-bd11-1aa32fbd2609" providerId="ADAL" clId="{F1E73A8D-9C6E-4B55-87E0-8662A212D2F5}" dt="2024-11-06T10:34:18.639" v="199"/>
          <ac:spMkLst>
            <pc:docMk/>
            <pc:sldMk cId="1832241334" sldId="267"/>
            <ac:spMk id="9" creationId="{8502B747-E557-503B-D757-228D8B5F319D}"/>
          </ac:spMkLst>
        </pc:spChg>
        <pc:picChg chg="add mod">
          <ac:chgData name="Adrien HIRVOAS" userId="8487cbe6-c6c9-47c0-bd11-1aa32fbd2609" providerId="ADAL" clId="{F1E73A8D-9C6E-4B55-87E0-8662A212D2F5}" dt="2024-11-06T10:34:18.639" v="199"/>
          <ac:picMkLst>
            <pc:docMk/>
            <pc:sldMk cId="1832241334" sldId="267"/>
            <ac:picMk id="6" creationId="{5E575516-7597-F826-4AD5-0D17B12C17E3}"/>
          </ac:picMkLst>
        </pc:picChg>
        <pc:picChg chg="add mod">
          <ac:chgData name="Adrien HIRVOAS" userId="8487cbe6-c6c9-47c0-bd11-1aa32fbd2609" providerId="ADAL" clId="{F1E73A8D-9C6E-4B55-87E0-8662A212D2F5}" dt="2024-11-06T10:34:18.639" v="199"/>
          <ac:picMkLst>
            <pc:docMk/>
            <pc:sldMk cId="1832241334" sldId="267"/>
            <ac:picMk id="7" creationId="{F59330A6-0927-0B17-6CCB-937F180AA2C8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47.846" v="2404"/>
        <pc:sldMkLst>
          <pc:docMk/>
          <pc:sldMk cId="2330519892" sldId="268"/>
        </pc:sldMkLst>
        <pc:spChg chg="mod">
          <ac:chgData name="Adrien HIRVOAS" userId="8487cbe6-c6c9-47c0-bd11-1aa32fbd2609" providerId="ADAL" clId="{F1E73A8D-9C6E-4B55-87E0-8662A212D2F5}" dt="2024-11-19T17:32:44.415" v="359"/>
          <ac:spMkLst>
            <pc:docMk/>
            <pc:sldMk cId="2330519892" sldId="268"/>
            <ac:spMk id="2" creationId="{6414202F-F07D-255F-6E65-EA0B42BFF3ED}"/>
          </ac:spMkLst>
        </pc:spChg>
        <pc:spChg chg="del">
          <ac:chgData name="Adrien HIRVOAS" userId="8487cbe6-c6c9-47c0-bd11-1aa32fbd2609" providerId="ADAL" clId="{F1E73A8D-9C6E-4B55-87E0-8662A212D2F5}" dt="2024-11-06T10:34:50.623" v="201" actId="478"/>
          <ac:spMkLst>
            <pc:docMk/>
            <pc:sldMk cId="2330519892" sldId="268"/>
            <ac:spMk id="3" creationId="{97E1A72C-7C0D-862C-D277-2F2292A840AB}"/>
          </ac:spMkLst>
        </pc:spChg>
        <pc:spChg chg="mod">
          <ac:chgData name="Adrien HIRVOAS" userId="8487cbe6-c6c9-47c0-bd11-1aa32fbd2609" providerId="ADAL" clId="{F1E73A8D-9C6E-4B55-87E0-8662A212D2F5}" dt="2024-12-02T12:09:47.846" v="2404"/>
          <ac:spMkLst>
            <pc:docMk/>
            <pc:sldMk cId="2330519892" sldId="268"/>
            <ac:spMk id="4" creationId="{2EF9C3FE-725F-3763-AF82-8D5AEF7C4806}"/>
          </ac:spMkLst>
        </pc:spChg>
        <pc:spChg chg="add mod">
          <ac:chgData name="Adrien HIRVOAS" userId="8487cbe6-c6c9-47c0-bd11-1aa32fbd2609" providerId="ADAL" clId="{F1E73A8D-9C6E-4B55-87E0-8662A212D2F5}" dt="2024-11-19T17:31:47.071" v="355" actId="14100"/>
          <ac:spMkLst>
            <pc:docMk/>
            <pc:sldMk cId="2330519892" sldId="268"/>
            <ac:spMk id="7" creationId="{B7A70E53-4AD6-2765-9C7A-A09F83C79C16}"/>
          </ac:spMkLst>
        </pc:spChg>
        <pc:spChg chg="add mod">
          <ac:chgData name="Adrien HIRVOAS" userId="8487cbe6-c6c9-47c0-bd11-1aa32fbd2609" providerId="ADAL" clId="{F1E73A8D-9C6E-4B55-87E0-8662A212D2F5}" dt="2024-11-19T17:31:51.966" v="356" actId="1076"/>
          <ac:spMkLst>
            <pc:docMk/>
            <pc:sldMk cId="2330519892" sldId="268"/>
            <ac:spMk id="8" creationId="{0FD9162E-9408-A013-6D67-7E5C608A36F8}"/>
          </ac:spMkLst>
        </pc:spChg>
        <pc:spChg chg="add mod">
          <ac:chgData name="Adrien HIRVOAS" userId="8487cbe6-c6c9-47c0-bd11-1aa32fbd2609" providerId="ADAL" clId="{F1E73A8D-9C6E-4B55-87E0-8662A212D2F5}" dt="2024-11-19T17:31:57.234" v="357" actId="14100"/>
          <ac:spMkLst>
            <pc:docMk/>
            <pc:sldMk cId="2330519892" sldId="268"/>
            <ac:spMk id="9" creationId="{36D449F4-2642-CEF7-E53D-35A10260296D}"/>
          </ac:spMkLst>
        </pc:spChg>
        <pc:spChg chg="add mod">
          <ac:chgData name="Adrien HIRVOAS" userId="8487cbe6-c6c9-47c0-bd11-1aa32fbd2609" providerId="ADAL" clId="{F1E73A8D-9C6E-4B55-87E0-8662A212D2F5}" dt="2024-11-19T17:32:00.022" v="358" actId="1076"/>
          <ac:spMkLst>
            <pc:docMk/>
            <pc:sldMk cId="2330519892" sldId="268"/>
            <ac:spMk id="10" creationId="{DE808A9F-CE3D-920F-9AF4-A7E8F59B769B}"/>
          </ac:spMkLst>
        </pc:spChg>
        <pc:spChg chg="add mod">
          <ac:chgData name="Adrien HIRVOAS" userId="8487cbe6-c6c9-47c0-bd11-1aa32fbd2609" providerId="ADAL" clId="{F1E73A8D-9C6E-4B55-87E0-8662A212D2F5}" dt="2024-11-06T10:34:51.095" v="202"/>
          <ac:spMkLst>
            <pc:docMk/>
            <pc:sldMk cId="2330519892" sldId="268"/>
            <ac:spMk id="11" creationId="{6B95956C-0EDF-1A7C-396D-D8ACE93FE6E7}"/>
          </ac:spMkLst>
        </pc:spChg>
        <pc:picChg chg="add mod">
          <ac:chgData name="Adrien HIRVOAS" userId="8487cbe6-c6c9-47c0-bd11-1aa32fbd2609" providerId="ADAL" clId="{F1E73A8D-9C6E-4B55-87E0-8662A212D2F5}" dt="2024-11-06T10:34:51.095" v="202"/>
          <ac:picMkLst>
            <pc:docMk/>
            <pc:sldMk cId="2330519892" sldId="268"/>
            <ac:picMk id="6" creationId="{05873EF1-8123-AD35-A2BD-DAD69A2BE9AD}"/>
          </ac:picMkLst>
        </pc:picChg>
      </pc:sldChg>
      <pc:sldChg chg="modSp add mod">
        <pc:chgData name="Adrien HIRVOAS" userId="8487cbe6-c6c9-47c0-bd11-1aa32fbd2609" providerId="ADAL" clId="{F1E73A8D-9C6E-4B55-87E0-8662A212D2F5}" dt="2024-12-02T12:09:26.883" v="2399"/>
        <pc:sldMkLst>
          <pc:docMk/>
          <pc:sldMk cId="3436788916" sldId="277"/>
        </pc:sldMkLst>
        <pc:spChg chg="mod">
          <ac:chgData name="Adrien HIRVOAS" userId="8487cbe6-c6c9-47c0-bd11-1aa32fbd2609" providerId="ADAL" clId="{F1E73A8D-9C6E-4B55-87E0-8662A212D2F5}" dt="2024-11-19T17:24:59.166" v="236" actId="20577"/>
          <ac:spMkLst>
            <pc:docMk/>
            <pc:sldMk cId="3436788916" sldId="277"/>
            <ac:spMk id="3" creationId="{13EF49DE-E5EC-9DBA-DB37-2BD5DEB1399E}"/>
          </ac:spMkLst>
        </pc:spChg>
        <pc:spChg chg="mod">
          <ac:chgData name="Adrien HIRVOAS" userId="8487cbe6-c6c9-47c0-bd11-1aa32fbd2609" providerId="ADAL" clId="{F1E73A8D-9C6E-4B55-87E0-8662A212D2F5}" dt="2024-12-02T12:09:26.883" v="2399"/>
          <ac:spMkLst>
            <pc:docMk/>
            <pc:sldMk cId="3436788916" sldId="277"/>
            <ac:spMk id="4" creationId="{C1977A3F-1328-2F57-7DA6-B685EC41A107}"/>
          </ac:spMkLst>
        </pc:spChg>
      </pc:sldChg>
      <pc:sldChg chg="modSp add mod">
        <pc:chgData name="Adrien HIRVOAS" userId="8487cbe6-c6c9-47c0-bd11-1aa32fbd2609" providerId="ADAL" clId="{F1E73A8D-9C6E-4B55-87E0-8662A212D2F5}" dt="2024-12-02T12:10:02.698" v="2408"/>
        <pc:sldMkLst>
          <pc:docMk/>
          <pc:sldMk cId="2156914128" sldId="278"/>
        </pc:sldMkLst>
        <pc:spChg chg="mod">
          <ac:chgData name="Adrien HIRVOAS" userId="8487cbe6-c6c9-47c0-bd11-1aa32fbd2609" providerId="ADAL" clId="{F1E73A8D-9C6E-4B55-87E0-8662A212D2F5}" dt="2024-12-02T09:55:15.617" v="1387" actId="20577"/>
          <ac:spMkLst>
            <pc:docMk/>
            <pc:sldMk cId="2156914128" sldId="278"/>
            <ac:spMk id="2" creationId="{908C3078-9CA4-A8AE-ABD2-08D2D8DDF52D}"/>
          </ac:spMkLst>
        </pc:spChg>
        <pc:spChg chg="mod">
          <ac:chgData name="Adrien HIRVOAS" userId="8487cbe6-c6c9-47c0-bd11-1aa32fbd2609" providerId="ADAL" clId="{F1E73A8D-9C6E-4B55-87E0-8662A212D2F5}" dt="2024-12-02T12:10:02.698" v="2408"/>
          <ac:spMkLst>
            <pc:docMk/>
            <pc:sldMk cId="2156914128" sldId="278"/>
            <ac:spMk id="4" creationId="{D0B6B9EA-5473-4898-B9A4-EA3DC6B135B6}"/>
          </ac:spMkLst>
        </pc:spChg>
      </pc:sldChg>
      <pc:sldChg chg="modSp add mod">
        <pc:chgData name="Adrien HIRVOAS" userId="8487cbe6-c6c9-47c0-bd11-1aa32fbd2609" providerId="ADAL" clId="{F1E73A8D-9C6E-4B55-87E0-8662A212D2F5}" dt="2024-12-02T12:10:05.488" v="2409"/>
        <pc:sldMkLst>
          <pc:docMk/>
          <pc:sldMk cId="3297860204" sldId="279"/>
        </pc:sldMkLst>
        <pc:spChg chg="mod">
          <ac:chgData name="Adrien HIRVOAS" userId="8487cbe6-c6c9-47c0-bd11-1aa32fbd2609" providerId="ADAL" clId="{F1E73A8D-9C6E-4B55-87E0-8662A212D2F5}" dt="2024-12-02T09:40:54.486" v="1201" actId="20577"/>
          <ac:spMkLst>
            <pc:docMk/>
            <pc:sldMk cId="3297860204" sldId="279"/>
            <ac:spMk id="2" creationId="{F25D2C52-CD01-E978-4429-367D12C9A164}"/>
          </ac:spMkLst>
        </pc:spChg>
        <pc:spChg chg="mod">
          <ac:chgData name="Adrien HIRVOAS" userId="8487cbe6-c6c9-47c0-bd11-1aa32fbd2609" providerId="ADAL" clId="{F1E73A8D-9C6E-4B55-87E0-8662A212D2F5}" dt="2024-12-02T12:10:05.488" v="2409"/>
          <ac:spMkLst>
            <pc:docMk/>
            <pc:sldMk cId="3297860204" sldId="279"/>
            <ac:spMk id="4" creationId="{93B88A9B-3DF7-8C12-4697-6381FFA6A0E8}"/>
          </ac:spMkLst>
        </pc:spChg>
      </pc:sldChg>
      <pc:sldChg chg="modSp add mod ord">
        <pc:chgData name="Adrien HIRVOAS" userId="8487cbe6-c6c9-47c0-bd11-1aa32fbd2609" providerId="ADAL" clId="{F1E73A8D-9C6E-4B55-87E0-8662A212D2F5}" dt="2024-12-02T12:10:08.777" v="2410"/>
        <pc:sldMkLst>
          <pc:docMk/>
          <pc:sldMk cId="1464137637" sldId="280"/>
        </pc:sldMkLst>
        <pc:spChg chg="mod">
          <ac:chgData name="Adrien HIRVOAS" userId="8487cbe6-c6c9-47c0-bd11-1aa32fbd2609" providerId="ADAL" clId="{F1E73A8D-9C6E-4B55-87E0-8662A212D2F5}" dt="2024-12-02T09:41:12.432" v="1230" actId="20577"/>
          <ac:spMkLst>
            <pc:docMk/>
            <pc:sldMk cId="1464137637" sldId="280"/>
            <ac:spMk id="2" creationId="{0E652EC5-2774-F692-2B43-523BCE0301D9}"/>
          </ac:spMkLst>
        </pc:spChg>
        <pc:spChg chg="mod">
          <ac:chgData name="Adrien HIRVOAS" userId="8487cbe6-c6c9-47c0-bd11-1aa32fbd2609" providerId="ADAL" clId="{F1E73A8D-9C6E-4B55-87E0-8662A212D2F5}" dt="2024-12-02T12:10:08.777" v="2410"/>
          <ac:spMkLst>
            <pc:docMk/>
            <pc:sldMk cId="1464137637" sldId="280"/>
            <ac:spMk id="4" creationId="{2EFB0690-5B50-1C17-521F-A6A7DBDE55A1}"/>
          </ac:spMkLst>
        </pc:spChg>
      </pc:sldChg>
      <pc:sldChg chg="modSp add mod ord">
        <pc:chgData name="Adrien HIRVOAS" userId="8487cbe6-c6c9-47c0-bd11-1aa32fbd2609" providerId="ADAL" clId="{F1E73A8D-9C6E-4B55-87E0-8662A212D2F5}" dt="2024-12-02T12:10:12.415" v="2411"/>
        <pc:sldMkLst>
          <pc:docMk/>
          <pc:sldMk cId="789585588" sldId="281"/>
        </pc:sldMkLst>
        <pc:spChg chg="mod">
          <ac:chgData name="Adrien HIRVOAS" userId="8487cbe6-c6c9-47c0-bd11-1aa32fbd2609" providerId="ADAL" clId="{F1E73A8D-9C6E-4B55-87E0-8662A212D2F5}" dt="2024-12-02T09:41:30.306" v="1259" actId="5793"/>
          <ac:spMkLst>
            <pc:docMk/>
            <pc:sldMk cId="789585588" sldId="281"/>
            <ac:spMk id="2" creationId="{9C3076A1-6468-96C8-A281-74E2AED7D05A}"/>
          </ac:spMkLst>
        </pc:spChg>
        <pc:spChg chg="mod">
          <ac:chgData name="Adrien HIRVOAS" userId="8487cbe6-c6c9-47c0-bd11-1aa32fbd2609" providerId="ADAL" clId="{F1E73A8D-9C6E-4B55-87E0-8662A212D2F5}" dt="2024-12-02T10:35:20.183" v="1978" actId="20577"/>
          <ac:spMkLst>
            <pc:docMk/>
            <pc:sldMk cId="789585588" sldId="281"/>
            <ac:spMk id="3" creationId="{177150E3-E673-B370-8D1D-4B59CAB1A1B1}"/>
          </ac:spMkLst>
        </pc:spChg>
        <pc:spChg chg="mod">
          <ac:chgData name="Adrien HIRVOAS" userId="8487cbe6-c6c9-47c0-bd11-1aa32fbd2609" providerId="ADAL" clId="{F1E73A8D-9C6E-4B55-87E0-8662A212D2F5}" dt="2024-12-02T12:10:12.415" v="2411"/>
          <ac:spMkLst>
            <pc:docMk/>
            <pc:sldMk cId="789585588" sldId="281"/>
            <ac:spMk id="4" creationId="{2672B178-F299-17BD-CAE5-126BD7C6BFB0}"/>
          </ac:spMkLst>
        </pc:spChg>
      </pc:sldChg>
      <pc:sldChg chg="modSp add mod">
        <pc:chgData name="Adrien HIRVOAS" userId="8487cbe6-c6c9-47c0-bd11-1aa32fbd2609" providerId="ADAL" clId="{F1E73A8D-9C6E-4B55-87E0-8662A212D2F5}" dt="2024-12-02T12:10:28.341" v="2416"/>
        <pc:sldMkLst>
          <pc:docMk/>
          <pc:sldMk cId="583206615" sldId="296"/>
        </pc:sldMkLst>
        <pc:spChg chg="mod">
          <ac:chgData name="Adrien HIRVOAS" userId="8487cbe6-c6c9-47c0-bd11-1aa32fbd2609" providerId="ADAL" clId="{F1E73A8D-9C6E-4B55-87E0-8662A212D2F5}" dt="2024-12-02T11:11:27.163" v="2285" actId="20577"/>
          <ac:spMkLst>
            <pc:docMk/>
            <pc:sldMk cId="583206615" sldId="296"/>
            <ac:spMk id="2" creationId="{DDDFFF1A-CCDF-E714-AD95-4B372172A7CC}"/>
          </ac:spMkLst>
        </pc:spChg>
        <pc:spChg chg="mod">
          <ac:chgData name="Adrien HIRVOAS" userId="8487cbe6-c6c9-47c0-bd11-1aa32fbd2609" providerId="ADAL" clId="{F1E73A8D-9C6E-4B55-87E0-8662A212D2F5}" dt="2024-12-02T11:11:20.055" v="2270" actId="113"/>
          <ac:spMkLst>
            <pc:docMk/>
            <pc:sldMk cId="583206615" sldId="296"/>
            <ac:spMk id="3" creationId="{7424967C-6A9C-F1DB-C0E6-D684E9DD8BDA}"/>
          </ac:spMkLst>
        </pc:spChg>
        <pc:spChg chg="mod">
          <ac:chgData name="Adrien HIRVOAS" userId="8487cbe6-c6c9-47c0-bd11-1aa32fbd2609" providerId="ADAL" clId="{F1E73A8D-9C6E-4B55-87E0-8662A212D2F5}" dt="2024-12-02T12:10:28.341" v="2416"/>
          <ac:spMkLst>
            <pc:docMk/>
            <pc:sldMk cId="583206615" sldId="296"/>
            <ac:spMk id="4" creationId="{BF865CDB-19E8-3F64-6825-4E0B2B6AB489}"/>
          </ac:spMkLst>
        </pc:spChg>
      </pc:sldChg>
      <pc:sldChg chg="modSp add mod">
        <pc:chgData name="Adrien HIRVOAS" userId="8487cbe6-c6c9-47c0-bd11-1aa32fbd2609" providerId="ADAL" clId="{F1E73A8D-9C6E-4B55-87E0-8662A212D2F5}" dt="2024-12-02T12:10:32.019" v="2417"/>
        <pc:sldMkLst>
          <pc:docMk/>
          <pc:sldMk cId="2150701021" sldId="298"/>
        </pc:sldMkLst>
        <pc:spChg chg="mod">
          <ac:chgData name="Adrien HIRVOAS" userId="8487cbe6-c6c9-47c0-bd11-1aa32fbd2609" providerId="ADAL" clId="{F1E73A8D-9C6E-4B55-87E0-8662A212D2F5}" dt="2024-12-02T10:23:32.257" v="1697" actId="20577"/>
          <ac:spMkLst>
            <pc:docMk/>
            <pc:sldMk cId="2150701021" sldId="298"/>
            <ac:spMk id="2" creationId="{7B334287-DD0A-7ACA-F055-769167EAB84D}"/>
          </ac:spMkLst>
        </pc:spChg>
        <pc:spChg chg="mod">
          <ac:chgData name="Adrien HIRVOAS" userId="8487cbe6-c6c9-47c0-bd11-1aa32fbd2609" providerId="ADAL" clId="{F1E73A8D-9C6E-4B55-87E0-8662A212D2F5}" dt="2024-12-02T11:11:59.133" v="2295" actId="108"/>
          <ac:spMkLst>
            <pc:docMk/>
            <pc:sldMk cId="2150701021" sldId="298"/>
            <ac:spMk id="3" creationId="{6A67602E-406F-6322-0F7D-7D6D20C063EA}"/>
          </ac:spMkLst>
        </pc:spChg>
        <pc:spChg chg="mod">
          <ac:chgData name="Adrien HIRVOAS" userId="8487cbe6-c6c9-47c0-bd11-1aa32fbd2609" providerId="ADAL" clId="{F1E73A8D-9C6E-4B55-87E0-8662A212D2F5}" dt="2024-12-02T12:10:32.019" v="2417"/>
          <ac:spMkLst>
            <pc:docMk/>
            <pc:sldMk cId="2150701021" sldId="298"/>
            <ac:spMk id="4" creationId="{8F4B0D1A-A595-B140-9619-EA97B624ACDF}"/>
          </ac:spMkLst>
        </pc:spChg>
      </pc:sldChg>
      <pc:sldChg chg="addSp delSp modSp new mod">
        <pc:chgData name="Adrien HIRVOAS" userId="8487cbe6-c6c9-47c0-bd11-1aa32fbd2609" providerId="ADAL" clId="{F1E73A8D-9C6E-4B55-87E0-8662A212D2F5}" dt="2024-12-02T12:10:37.579" v="2418"/>
        <pc:sldMkLst>
          <pc:docMk/>
          <pc:sldMk cId="1118125942" sldId="299"/>
        </pc:sldMkLst>
        <pc:spChg chg="del">
          <ac:chgData name="Adrien HIRVOAS" userId="8487cbe6-c6c9-47c0-bd11-1aa32fbd2609" providerId="ADAL" clId="{F1E73A8D-9C6E-4B55-87E0-8662A212D2F5}" dt="2024-11-21T14:56:53.126" v="463" actId="26606"/>
          <ac:spMkLst>
            <pc:docMk/>
            <pc:sldMk cId="1118125942" sldId="299"/>
            <ac:spMk id="2" creationId="{42453FB3-346E-906A-946D-8B6E183855DB}"/>
          </ac:spMkLst>
        </pc:spChg>
        <pc:spChg chg="del">
          <ac:chgData name="Adrien HIRVOAS" userId="8487cbe6-c6c9-47c0-bd11-1aa32fbd2609" providerId="ADAL" clId="{F1E73A8D-9C6E-4B55-87E0-8662A212D2F5}" dt="2024-11-21T14:56:48.021" v="461" actId="478"/>
          <ac:spMkLst>
            <pc:docMk/>
            <pc:sldMk cId="1118125942" sldId="299"/>
            <ac:spMk id="3" creationId="{4BE9FBD0-014A-79EA-2B83-2D176C137497}"/>
          </ac:spMkLst>
        </pc:spChg>
        <pc:spChg chg="mod">
          <ac:chgData name="Adrien HIRVOAS" userId="8487cbe6-c6c9-47c0-bd11-1aa32fbd2609" providerId="ADAL" clId="{F1E73A8D-9C6E-4B55-87E0-8662A212D2F5}" dt="2024-12-02T12:10:37.579" v="2418"/>
          <ac:spMkLst>
            <pc:docMk/>
            <pc:sldMk cId="1118125942" sldId="299"/>
            <ac:spMk id="4" creationId="{86E37905-E931-3E79-6D35-85CBB0F2B1AB}"/>
          </ac:spMkLst>
        </pc:spChg>
        <pc:spChg chg="mod">
          <ac:chgData name="Adrien HIRVOAS" userId="8487cbe6-c6c9-47c0-bd11-1aa32fbd2609" providerId="ADAL" clId="{F1E73A8D-9C6E-4B55-87E0-8662A212D2F5}" dt="2024-11-21T14:56:53.126" v="463" actId="26606"/>
          <ac:spMkLst>
            <pc:docMk/>
            <pc:sldMk cId="1118125942" sldId="299"/>
            <ac:spMk id="5" creationId="{83254FDB-3EEE-4AB1-9601-7B1C9137835A}"/>
          </ac:spMkLst>
        </pc:spChg>
        <pc:spChg chg="add mod">
          <ac:chgData name="Adrien HIRVOAS" userId="8487cbe6-c6c9-47c0-bd11-1aa32fbd2609" providerId="ADAL" clId="{F1E73A8D-9C6E-4B55-87E0-8662A212D2F5}" dt="2024-12-01T21:14:41.128" v="1115" actId="27636"/>
          <ac:spMkLst>
            <pc:docMk/>
            <pc:sldMk cId="1118125942" sldId="299"/>
            <ac:spMk id="8" creationId="{0BD70D29-94A4-D8F8-314C-BFE1A61B4F52}"/>
          </ac:spMkLst>
        </pc:spChg>
        <pc:spChg chg="add mod">
          <ac:chgData name="Adrien HIRVOAS" userId="8487cbe6-c6c9-47c0-bd11-1aa32fbd2609" providerId="ADAL" clId="{F1E73A8D-9C6E-4B55-87E0-8662A212D2F5}" dt="2024-11-21T15:51:01.985" v="580" actId="108"/>
          <ac:spMkLst>
            <pc:docMk/>
            <pc:sldMk cId="1118125942" sldId="299"/>
            <ac:spMk id="10" creationId="{F4171094-E0AB-7846-84A2-FB91AA5DA7EB}"/>
          </ac:spMkLst>
        </pc:spChg>
        <pc:spChg chg="add mod">
          <ac:chgData name="Adrien HIRVOAS" userId="8487cbe6-c6c9-47c0-bd11-1aa32fbd2609" providerId="ADAL" clId="{F1E73A8D-9C6E-4B55-87E0-8662A212D2F5}" dt="2024-12-02T10:24:37.788" v="1711"/>
          <ac:spMkLst>
            <pc:docMk/>
            <pc:sldMk cId="1118125942" sldId="299"/>
            <ac:spMk id="12" creationId="{4C50402E-CFC0-FB81-7D73-0AD7AB875F7E}"/>
          </ac:spMkLst>
        </pc:spChg>
        <pc:picChg chg="add mod ord">
          <ac:chgData name="Adrien HIRVOAS" userId="8487cbe6-c6c9-47c0-bd11-1aa32fbd2609" providerId="ADAL" clId="{F1E73A8D-9C6E-4B55-87E0-8662A212D2F5}" dt="2024-11-21T15:43:48.907" v="471" actId="1076"/>
          <ac:picMkLst>
            <pc:docMk/>
            <pc:sldMk cId="1118125942" sldId="299"/>
            <ac:picMk id="7" creationId="{39F71DDD-A8AE-7138-1927-4B72DF7BD79E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21:02:27.083" v="2421" actId="6549"/>
        <pc:sldMkLst>
          <pc:docMk/>
          <pc:sldMk cId="3599321593" sldId="300"/>
        </pc:sldMkLst>
        <pc:spChg chg="mod">
          <ac:chgData name="Adrien HIRVOAS" userId="8487cbe6-c6c9-47c0-bd11-1aa32fbd2609" providerId="ADAL" clId="{F1E73A8D-9C6E-4B55-87E0-8662A212D2F5}" dt="2024-12-02T09:36:20.215" v="1129" actId="27636"/>
          <ac:spMkLst>
            <pc:docMk/>
            <pc:sldMk cId="3599321593" sldId="300"/>
            <ac:spMk id="2" creationId="{4BC5F1FB-4E64-1BE0-C22C-565547093319}"/>
          </ac:spMkLst>
        </pc:spChg>
        <pc:spChg chg="del">
          <ac:chgData name="Adrien HIRVOAS" userId="8487cbe6-c6c9-47c0-bd11-1aa32fbd2609" providerId="ADAL" clId="{F1E73A8D-9C6E-4B55-87E0-8662A212D2F5}" dt="2024-11-21T15:33:59.716" v="467" actId="478"/>
          <ac:spMkLst>
            <pc:docMk/>
            <pc:sldMk cId="3599321593" sldId="300"/>
            <ac:spMk id="3" creationId="{075285C7-03C8-D52C-1147-903304D52F91}"/>
          </ac:spMkLst>
        </pc:spChg>
        <pc:spChg chg="mod">
          <ac:chgData name="Adrien HIRVOAS" userId="8487cbe6-c6c9-47c0-bd11-1aa32fbd2609" providerId="ADAL" clId="{F1E73A8D-9C6E-4B55-87E0-8662A212D2F5}" dt="2024-12-02T12:10:43.536" v="2420"/>
          <ac:spMkLst>
            <pc:docMk/>
            <pc:sldMk cId="3599321593" sldId="300"/>
            <ac:spMk id="4" creationId="{85645E57-65A7-69B0-2468-FCE6888C0B72}"/>
          </ac:spMkLst>
        </pc:spChg>
        <pc:spChg chg="add mod">
          <ac:chgData name="Adrien HIRVOAS" userId="8487cbe6-c6c9-47c0-bd11-1aa32fbd2609" providerId="ADAL" clId="{F1E73A8D-9C6E-4B55-87E0-8662A212D2F5}" dt="2024-12-02T21:02:27.083" v="2421" actId="6549"/>
          <ac:spMkLst>
            <pc:docMk/>
            <pc:sldMk cId="3599321593" sldId="300"/>
            <ac:spMk id="6" creationId="{7BEB787F-7711-EFE1-F7B5-AD222C74924A}"/>
          </ac:spMkLst>
        </pc:spChg>
        <pc:picChg chg="add mod">
          <ac:chgData name="Adrien HIRVOAS" userId="8487cbe6-c6c9-47c0-bd11-1aa32fbd2609" providerId="ADAL" clId="{F1E73A8D-9C6E-4B55-87E0-8662A212D2F5}" dt="2024-11-21T15:34:05.610" v="469"/>
          <ac:picMkLst>
            <pc:docMk/>
            <pc:sldMk cId="3599321593" sldId="300"/>
            <ac:picMk id="7" creationId="{47C5C1C7-8078-A805-CE87-71A937B842FE}"/>
          </ac:picMkLst>
        </pc:picChg>
      </pc:sldChg>
      <pc:sldChg chg="addSp modSp new del mod">
        <pc:chgData name="Adrien HIRVOAS" userId="8487cbe6-c6c9-47c0-bd11-1aa32fbd2609" providerId="ADAL" clId="{F1E73A8D-9C6E-4B55-87E0-8662A212D2F5}" dt="2024-11-29T17:02:14.097" v="1033" actId="47"/>
        <pc:sldMkLst>
          <pc:docMk/>
          <pc:sldMk cId="2829523837" sldId="301"/>
        </pc:sldMkLst>
        <pc:spChg chg="mod">
          <ac:chgData name="Adrien HIRVOAS" userId="8487cbe6-c6c9-47c0-bd11-1aa32fbd2609" providerId="ADAL" clId="{F1E73A8D-9C6E-4B55-87E0-8662A212D2F5}" dt="2024-11-21T16:01:03.577" v="589"/>
          <ac:spMkLst>
            <pc:docMk/>
            <pc:sldMk cId="2829523837" sldId="301"/>
            <ac:spMk id="2" creationId="{F17AC845-9D0D-EEB6-C913-A99FCDC849C1}"/>
          </ac:spMkLst>
        </pc:spChg>
        <pc:spChg chg="mod">
          <ac:chgData name="Adrien HIRVOAS" userId="8487cbe6-c6c9-47c0-bd11-1aa32fbd2609" providerId="ADAL" clId="{F1E73A8D-9C6E-4B55-87E0-8662A212D2F5}" dt="2024-11-21T16:08:40.379" v="745" actId="27636"/>
          <ac:spMkLst>
            <pc:docMk/>
            <pc:sldMk cId="2829523837" sldId="301"/>
            <ac:spMk id="3" creationId="{DDCB0EF2-729A-E9A3-995C-5FCCCCB31E13}"/>
          </ac:spMkLst>
        </pc:spChg>
        <pc:picChg chg="add mod">
          <ac:chgData name="Adrien HIRVOAS" userId="8487cbe6-c6c9-47c0-bd11-1aa32fbd2609" providerId="ADAL" clId="{F1E73A8D-9C6E-4B55-87E0-8662A212D2F5}" dt="2024-11-27T16:10:08.610" v="1031" actId="1076"/>
          <ac:picMkLst>
            <pc:docMk/>
            <pc:sldMk cId="2829523837" sldId="301"/>
            <ac:picMk id="6" creationId="{43184186-5163-4DAD-A326-5553D64B5BCA}"/>
          </ac:picMkLst>
        </pc:picChg>
      </pc:sldChg>
      <pc:sldChg chg="addSp delSp modSp new add del mod modShow">
        <pc:chgData name="Adrien HIRVOAS" userId="8487cbe6-c6c9-47c0-bd11-1aa32fbd2609" providerId="ADAL" clId="{F1E73A8D-9C6E-4B55-87E0-8662A212D2F5}" dt="2024-12-02T09:10:02.422" v="1122" actId="47"/>
        <pc:sldMkLst>
          <pc:docMk/>
          <pc:sldMk cId="1214035724" sldId="302"/>
        </pc:sldMkLst>
        <pc:spChg chg="mod">
          <ac:chgData name="Adrien HIRVOAS" userId="8487cbe6-c6c9-47c0-bd11-1aa32fbd2609" providerId="ADAL" clId="{F1E73A8D-9C6E-4B55-87E0-8662A212D2F5}" dt="2024-11-27T14:46:13.920" v="773"/>
          <ac:spMkLst>
            <pc:docMk/>
            <pc:sldMk cId="1214035724" sldId="302"/>
            <ac:spMk id="2" creationId="{D4C99FFB-21D7-F3F0-61BE-AC885CAB6895}"/>
          </ac:spMkLst>
        </pc:spChg>
        <pc:spChg chg="del">
          <ac:chgData name="Adrien HIRVOAS" userId="8487cbe6-c6c9-47c0-bd11-1aa32fbd2609" providerId="ADAL" clId="{F1E73A8D-9C6E-4B55-87E0-8662A212D2F5}" dt="2024-11-27T14:10:48.950" v="750" actId="478"/>
          <ac:spMkLst>
            <pc:docMk/>
            <pc:sldMk cId="1214035724" sldId="302"/>
            <ac:spMk id="3" creationId="{DC891BF5-16B4-6D43-002D-FAA79CFEBEB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7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8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9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0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1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2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3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4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5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6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7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18" creationId="{1F946BE7-60B0-F636-EB4B-4D36965CF24A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0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1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2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3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4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5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6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7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8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9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30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31" creationId="{0E28A463-848E-DD1C-6328-518AB2B3CF0C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3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4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5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6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7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8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46:39.456" v="793" actId="14100"/>
          <ac:spMkLst>
            <pc:docMk/>
            <pc:sldMk cId="1214035724" sldId="302"/>
            <ac:spMk id="39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47:02.035" v="830" actId="20577"/>
          <ac:spMkLst>
            <pc:docMk/>
            <pc:sldMk cId="1214035724" sldId="302"/>
            <ac:spMk id="40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46:52.043" v="813" actId="20577"/>
          <ac:spMkLst>
            <pc:docMk/>
            <pc:sldMk cId="1214035724" sldId="302"/>
            <ac:spMk id="41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46:45.535" v="807" actId="20577"/>
          <ac:spMkLst>
            <pc:docMk/>
            <pc:sldMk cId="1214035724" sldId="302"/>
            <ac:spMk id="42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43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44" creationId="{0E28A463-848E-DD1C-6328-518AB2B3CF0C}"/>
          </ac:spMkLst>
        </pc:spChg>
        <pc:spChg chg="add mod">
          <ac:chgData name="Adrien HIRVOAS" userId="8487cbe6-c6c9-47c0-bd11-1aa32fbd2609" providerId="ADAL" clId="{F1E73A8D-9C6E-4B55-87E0-8662A212D2F5}" dt="2024-11-27T14:30:34.799" v="763"/>
          <ac:spMkLst>
            <pc:docMk/>
            <pc:sldMk cId="1214035724" sldId="302"/>
            <ac:spMk id="46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30:38.963" v="767"/>
          <ac:spMkLst>
            <pc:docMk/>
            <pc:sldMk cId="1214035724" sldId="302"/>
            <ac:spMk id="47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30:48.836" v="770" actId="14100"/>
          <ac:spMkLst>
            <pc:docMk/>
            <pc:sldMk cId="1214035724" sldId="302"/>
            <ac:spMk id="48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47:46.243" v="837" actId="14100"/>
          <ac:spMkLst>
            <pc:docMk/>
            <pc:sldMk cId="1214035724" sldId="302"/>
            <ac:spMk id="49" creationId="{25B48E60-187A-3E69-AFB0-5E1B4A5FE956}"/>
          </ac:spMkLst>
        </pc:spChg>
        <pc:spChg chg="add mod">
          <ac:chgData name="Adrien HIRVOAS" userId="8487cbe6-c6c9-47c0-bd11-1aa32fbd2609" providerId="ADAL" clId="{F1E73A8D-9C6E-4B55-87E0-8662A212D2F5}" dt="2024-11-27T14:48:30.349" v="843"/>
          <ac:spMkLst>
            <pc:docMk/>
            <pc:sldMk cId="1214035724" sldId="302"/>
            <ac:spMk id="50" creationId="{7EBA9ADF-1B97-DE9E-AADD-418EDEEF971D}"/>
          </ac:spMkLst>
        </pc:spChg>
        <pc:spChg chg="add mod">
          <ac:chgData name="Adrien HIRVOAS" userId="8487cbe6-c6c9-47c0-bd11-1aa32fbd2609" providerId="ADAL" clId="{F1E73A8D-9C6E-4B55-87E0-8662A212D2F5}" dt="2024-11-27T14:48:39.269" v="846" actId="14100"/>
          <ac:spMkLst>
            <pc:docMk/>
            <pc:sldMk cId="1214035724" sldId="302"/>
            <ac:spMk id="51" creationId="{7EBA9ADF-1B97-DE9E-AADD-418EDEEF971D}"/>
          </ac:spMkLst>
        </pc:spChg>
        <pc:grpChg chg="add mod">
          <ac:chgData name="Adrien HIRVOAS" userId="8487cbe6-c6c9-47c0-bd11-1aa32fbd2609" providerId="ADAL" clId="{F1E73A8D-9C6E-4B55-87E0-8662A212D2F5}" dt="2024-11-27T14:48:27.908" v="841" actId="1076"/>
          <ac:grpSpMkLst>
            <pc:docMk/>
            <pc:sldMk cId="1214035724" sldId="302"/>
            <ac:grpSpMk id="45" creationId="{2D380163-2F51-A505-20A7-40C4EAD30738}"/>
          </ac:grpSpMkLst>
        </pc:grpChg>
        <pc:picChg chg="add mod">
          <ac:chgData name="Adrien HIRVOAS" userId="8487cbe6-c6c9-47c0-bd11-1aa32fbd2609" providerId="ADAL" clId="{F1E73A8D-9C6E-4B55-87E0-8662A212D2F5}" dt="2024-11-27T14:10:57.773" v="752"/>
          <ac:picMkLst>
            <pc:docMk/>
            <pc:sldMk cId="1214035724" sldId="302"/>
            <ac:picMk id="6" creationId="{B2885A39-706E-F2EE-0FFF-125728224B0E}"/>
          </ac:picMkLst>
        </pc:picChg>
        <pc:picChg chg="add mod">
          <ac:chgData name="Adrien HIRVOAS" userId="8487cbe6-c6c9-47c0-bd11-1aa32fbd2609" providerId="ADAL" clId="{F1E73A8D-9C6E-4B55-87E0-8662A212D2F5}" dt="2024-11-27T14:11:14.396" v="754"/>
          <ac:picMkLst>
            <pc:docMk/>
            <pc:sldMk cId="1214035724" sldId="302"/>
            <ac:picMk id="19" creationId="{B2885A39-706E-F2EE-0FFF-125728224B0E}"/>
          </ac:picMkLst>
        </pc:picChg>
        <pc:picChg chg="add mod">
          <ac:chgData name="Adrien HIRVOAS" userId="8487cbe6-c6c9-47c0-bd11-1aa32fbd2609" providerId="ADAL" clId="{F1E73A8D-9C6E-4B55-87E0-8662A212D2F5}" dt="2024-11-27T14:47:38.863" v="835" actId="1076"/>
          <ac:picMkLst>
            <pc:docMk/>
            <pc:sldMk cId="1214035724" sldId="302"/>
            <ac:picMk id="32" creationId="{B2885A39-706E-F2EE-0FFF-125728224B0E}"/>
          </ac:picMkLst>
        </pc:picChg>
      </pc:sldChg>
      <pc:sldChg chg="addSp delSp modSp new mod ord modAnim">
        <pc:chgData name="Adrien HIRVOAS" userId="8487cbe6-c6c9-47c0-bd11-1aa32fbd2609" providerId="ADAL" clId="{F1E73A8D-9C6E-4B55-87E0-8662A212D2F5}" dt="2024-12-03T13:46:09.076" v="2430" actId="20577"/>
        <pc:sldMkLst>
          <pc:docMk/>
          <pc:sldMk cId="2023917348" sldId="303"/>
        </pc:sldMkLst>
        <pc:spChg chg="mod">
          <ac:chgData name="Adrien HIRVOAS" userId="8487cbe6-c6c9-47c0-bd11-1aa32fbd2609" providerId="ADAL" clId="{F1E73A8D-9C6E-4B55-87E0-8662A212D2F5}" dt="2024-12-03T13:46:09.076" v="2430" actId="20577"/>
          <ac:spMkLst>
            <pc:docMk/>
            <pc:sldMk cId="2023917348" sldId="303"/>
            <ac:spMk id="2" creationId="{15567F1A-A8A3-7F26-F35D-7433D3AA400D}"/>
          </ac:spMkLst>
        </pc:spChg>
        <pc:spChg chg="del">
          <ac:chgData name="Adrien HIRVOAS" userId="8487cbe6-c6c9-47c0-bd11-1aa32fbd2609" providerId="ADAL" clId="{F1E73A8D-9C6E-4B55-87E0-8662A212D2F5}" dt="2024-11-27T14:59:57.375" v="874" actId="478"/>
          <ac:spMkLst>
            <pc:docMk/>
            <pc:sldMk cId="2023917348" sldId="303"/>
            <ac:spMk id="3" creationId="{34F505FC-50A2-0C04-CCDB-DD500C100FDD}"/>
          </ac:spMkLst>
        </pc:spChg>
        <pc:spChg chg="mod">
          <ac:chgData name="Adrien HIRVOAS" userId="8487cbe6-c6c9-47c0-bd11-1aa32fbd2609" providerId="ADAL" clId="{F1E73A8D-9C6E-4B55-87E0-8662A212D2F5}" dt="2024-12-02T12:09:52.570" v="2405"/>
          <ac:spMkLst>
            <pc:docMk/>
            <pc:sldMk cId="2023917348" sldId="303"/>
            <ac:spMk id="4" creationId="{F2414F7F-149D-2580-9361-A8A78EE4B702}"/>
          </ac:spMkLst>
        </pc:spChg>
        <pc:spChg chg="mod">
          <ac:chgData name="Adrien HIRVOAS" userId="8487cbe6-c6c9-47c0-bd11-1aa32fbd2609" providerId="ADAL" clId="{F1E73A8D-9C6E-4B55-87E0-8662A212D2F5}" dt="2024-11-27T15:00:27.627" v="876" actId="26606"/>
          <ac:spMkLst>
            <pc:docMk/>
            <pc:sldMk cId="2023917348" sldId="303"/>
            <ac:spMk id="5" creationId="{DA159F3C-75EC-6F3C-8A73-8910293E3066}"/>
          </ac:spMkLst>
        </pc:spChg>
        <pc:picChg chg="add mod ord">
          <ac:chgData name="Adrien HIRVOAS" userId="8487cbe6-c6c9-47c0-bd11-1aa32fbd2609" providerId="ADAL" clId="{F1E73A8D-9C6E-4B55-87E0-8662A212D2F5}" dt="2024-11-27T15:00:27.627" v="876" actId="26606"/>
          <ac:picMkLst>
            <pc:docMk/>
            <pc:sldMk cId="2023917348" sldId="303"/>
            <ac:picMk id="6" creationId="{892B32AF-3749-BF5C-1855-B4915FC2721C}"/>
          </ac:picMkLst>
        </pc:picChg>
      </pc:sldChg>
      <pc:sldChg chg="modSp new del mod">
        <pc:chgData name="Adrien HIRVOAS" userId="8487cbe6-c6c9-47c0-bd11-1aa32fbd2609" providerId="ADAL" clId="{F1E73A8D-9C6E-4B55-87E0-8662A212D2F5}" dt="2024-11-27T15:20:59.970" v="920" actId="47"/>
        <pc:sldMkLst>
          <pc:docMk/>
          <pc:sldMk cId="3726996453" sldId="304"/>
        </pc:sldMkLst>
        <pc:spChg chg="mod">
          <ac:chgData name="Adrien HIRVOAS" userId="8487cbe6-c6c9-47c0-bd11-1aa32fbd2609" providerId="ADAL" clId="{F1E73A8D-9C6E-4B55-87E0-8662A212D2F5}" dt="2024-11-27T15:00:44.680" v="885" actId="20577"/>
          <ac:spMkLst>
            <pc:docMk/>
            <pc:sldMk cId="3726996453" sldId="304"/>
            <ac:spMk id="2" creationId="{49760831-8724-537A-D01B-6104B74E48FB}"/>
          </ac:spMkLst>
        </pc:spChg>
      </pc:sldChg>
      <pc:sldChg chg="addSp delSp modSp new mod modAnim">
        <pc:chgData name="Adrien HIRVOAS" userId="8487cbe6-c6c9-47c0-bd11-1aa32fbd2609" providerId="ADAL" clId="{F1E73A8D-9C6E-4B55-87E0-8662A212D2F5}" dt="2024-12-03T13:46:23.889" v="2432"/>
        <pc:sldMkLst>
          <pc:docMk/>
          <pc:sldMk cId="1623389106" sldId="305"/>
        </pc:sldMkLst>
        <pc:spChg chg="mod">
          <ac:chgData name="Adrien HIRVOAS" userId="8487cbe6-c6c9-47c0-bd11-1aa32fbd2609" providerId="ADAL" clId="{F1E73A8D-9C6E-4B55-87E0-8662A212D2F5}" dt="2024-12-03T13:46:23.889" v="2432"/>
          <ac:spMkLst>
            <pc:docMk/>
            <pc:sldMk cId="1623389106" sldId="305"/>
            <ac:spMk id="2" creationId="{11EB2486-FF1D-B6A1-F52C-34E709D35C25}"/>
          </ac:spMkLst>
        </pc:spChg>
        <pc:spChg chg="del">
          <ac:chgData name="Adrien HIRVOAS" userId="8487cbe6-c6c9-47c0-bd11-1aa32fbd2609" providerId="ADAL" clId="{F1E73A8D-9C6E-4B55-87E0-8662A212D2F5}" dt="2024-11-27T15:20:43.309" v="917" actId="478"/>
          <ac:spMkLst>
            <pc:docMk/>
            <pc:sldMk cId="1623389106" sldId="305"/>
            <ac:spMk id="3" creationId="{67AA509A-9574-55DF-6EA0-25A93163964A}"/>
          </ac:spMkLst>
        </pc:spChg>
        <pc:spChg chg="mod">
          <ac:chgData name="Adrien HIRVOAS" userId="8487cbe6-c6c9-47c0-bd11-1aa32fbd2609" providerId="ADAL" clId="{F1E73A8D-9C6E-4B55-87E0-8662A212D2F5}" dt="2024-12-02T12:09:55.620" v="2406"/>
          <ac:spMkLst>
            <pc:docMk/>
            <pc:sldMk cId="1623389106" sldId="305"/>
            <ac:spMk id="4" creationId="{9D32C2B4-6356-726F-DC28-62382DB7E96E}"/>
          </ac:spMkLst>
        </pc:spChg>
        <pc:spChg chg="mod">
          <ac:chgData name="Adrien HIRVOAS" userId="8487cbe6-c6c9-47c0-bd11-1aa32fbd2609" providerId="ADAL" clId="{F1E73A8D-9C6E-4B55-87E0-8662A212D2F5}" dt="2024-11-27T15:20:56.890" v="919" actId="26606"/>
          <ac:spMkLst>
            <pc:docMk/>
            <pc:sldMk cId="1623389106" sldId="305"/>
            <ac:spMk id="5" creationId="{8D1B47FA-E092-83DD-1459-595AA199F8FF}"/>
          </ac:spMkLst>
        </pc:spChg>
        <pc:picChg chg="add mod ord">
          <ac:chgData name="Adrien HIRVOAS" userId="8487cbe6-c6c9-47c0-bd11-1aa32fbd2609" providerId="ADAL" clId="{F1E73A8D-9C6E-4B55-87E0-8662A212D2F5}" dt="2024-11-27T15:20:56.890" v="919" actId="26606"/>
          <ac:picMkLst>
            <pc:docMk/>
            <pc:sldMk cId="1623389106" sldId="305"/>
            <ac:picMk id="6" creationId="{BAA5082B-F16B-18C9-A50F-08240F017ACF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59.228" v="2407"/>
        <pc:sldMkLst>
          <pc:docMk/>
          <pc:sldMk cId="342070831" sldId="306"/>
        </pc:sldMkLst>
        <pc:spChg chg="mod">
          <ac:chgData name="Adrien HIRVOAS" userId="8487cbe6-c6c9-47c0-bd11-1aa32fbd2609" providerId="ADAL" clId="{F1E73A8D-9C6E-4B55-87E0-8662A212D2F5}" dt="2024-12-02T09:48:07.852" v="1291" actId="26606"/>
          <ac:spMkLst>
            <pc:docMk/>
            <pc:sldMk cId="342070831" sldId="306"/>
            <ac:spMk id="2" creationId="{CB8A2CCE-3936-ACA0-9CA0-16D3BA78C3E7}"/>
          </ac:spMkLst>
        </pc:spChg>
        <pc:spChg chg="del">
          <ac:chgData name="Adrien HIRVOAS" userId="8487cbe6-c6c9-47c0-bd11-1aa32fbd2609" providerId="ADAL" clId="{F1E73A8D-9C6E-4B55-87E0-8662A212D2F5}" dt="2024-12-02T09:47:56.599" v="1284" actId="478"/>
          <ac:spMkLst>
            <pc:docMk/>
            <pc:sldMk cId="342070831" sldId="306"/>
            <ac:spMk id="3" creationId="{1E5C8FBC-FABB-C035-4EE9-D2AE7197CBA1}"/>
          </ac:spMkLst>
        </pc:spChg>
        <pc:spChg chg="mod">
          <ac:chgData name="Adrien HIRVOAS" userId="8487cbe6-c6c9-47c0-bd11-1aa32fbd2609" providerId="ADAL" clId="{F1E73A8D-9C6E-4B55-87E0-8662A212D2F5}" dt="2024-12-02T12:09:59.228" v="2407"/>
          <ac:spMkLst>
            <pc:docMk/>
            <pc:sldMk cId="342070831" sldId="306"/>
            <ac:spMk id="4" creationId="{E8BC7EB0-4B87-B6D6-9BD5-F315F33ECE1B}"/>
          </ac:spMkLst>
        </pc:spChg>
        <pc:spChg chg="mod">
          <ac:chgData name="Adrien HIRVOAS" userId="8487cbe6-c6c9-47c0-bd11-1aa32fbd2609" providerId="ADAL" clId="{F1E73A8D-9C6E-4B55-87E0-8662A212D2F5}" dt="2024-12-02T09:48:07.852" v="1291" actId="26606"/>
          <ac:spMkLst>
            <pc:docMk/>
            <pc:sldMk cId="342070831" sldId="306"/>
            <ac:spMk id="5" creationId="{7CBF12C9-C724-DE35-6695-64693943D27B}"/>
          </ac:spMkLst>
        </pc:spChg>
        <pc:picChg chg="add mod ord">
          <ac:chgData name="Adrien HIRVOAS" userId="8487cbe6-c6c9-47c0-bd11-1aa32fbd2609" providerId="ADAL" clId="{F1E73A8D-9C6E-4B55-87E0-8662A212D2F5}" dt="2024-12-02T09:54:14.451" v="1317" actId="12788"/>
          <ac:picMkLst>
            <pc:docMk/>
            <pc:sldMk cId="342070831" sldId="306"/>
            <ac:picMk id="7" creationId="{E8B00EA6-F127-C093-FAF7-F4BABC3F3ED9}"/>
          </ac:picMkLst>
        </pc:picChg>
      </pc:sldChg>
      <pc:sldChg chg="addSp delSp modSp new add del mod modShow">
        <pc:chgData name="Adrien HIRVOAS" userId="8487cbe6-c6c9-47c0-bd11-1aa32fbd2609" providerId="ADAL" clId="{F1E73A8D-9C6E-4B55-87E0-8662A212D2F5}" dt="2024-12-02T09:10:02.422" v="1122" actId="47"/>
        <pc:sldMkLst>
          <pc:docMk/>
          <pc:sldMk cId="1620212540" sldId="306"/>
        </pc:sldMkLst>
        <pc:spChg chg="mod">
          <ac:chgData name="Adrien HIRVOAS" userId="8487cbe6-c6c9-47c0-bd11-1aa32fbd2609" providerId="ADAL" clId="{F1E73A8D-9C6E-4B55-87E0-8662A212D2F5}" dt="2024-11-27T15:50:38.100" v="987"/>
          <ac:spMkLst>
            <pc:docMk/>
            <pc:sldMk cId="1620212540" sldId="306"/>
            <ac:spMk id="2" creationId="{74790C08-DF1A-A48D-ECA2-033BFED52D4C}"/>
          </ac:spMkLst>
        </pc:spChg>
        <pc:spChg chg="del">
          <ac:chgData name="Adrien HIRVOAS" userId="8487cbe6-c6c9-47c0-bd11-1aa32fbd2609" providerId="ADAL" clId="{F1E73A8D-9C6E-4B55-87E0-8662A212D2F5}" dt="2024-11-27T15:42:36.814" v="922" actId="478"/>
          <ac:spMkLst>
            <pc:docMk/>
            <pc:sldMk cId="1620212540" sldId="306"/>
            <ac:spMk id="3" creationId="{FEC8813D-4F73-9C30-DB8C-D8AA964033EE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8" creationId="{53A912DC-0327-209B-242E-D6E296EF0CC5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0" creationId="{0715C850-E304-8C9C-72DA-7E9AF84BA3D5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1" creationId="{98B5AF1A-F431-4A49-C5FD-7F9C819BB1C1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2" creationId="{0D14CD2B-CB3B-43D4-7CE5-B8FB73DEC78C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4" creationId="{CDEE2DF6-5CC2-5736-5558-BCFCE189CE88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0" creationId="{C6D77B49-4A7D-D8AA-CEE7-FDDCFFB9D1E4}"/>
          </ac:spMkLst>
        </pc:spChg>
        <pc:spChg chg="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3" creationId="{782BC7C2-6FD2-8322-BC74-E51F8B488380}"/>
          </ac:spMkLst>
        </pc:spChg>
        <pc:spChg chg="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5" creationId="{D77F1D76-8980-10B4-DC1F-C240C710BDDA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7" creationId="{26D41465-5A87-6C14-2D0C-F7FEDEC9973D}"/>
          </ac:spMkLst>
        </pc:spChg>
        <pc:spChg chg="add mod">
          <ac:chgData name="Adrien HIRVOAS" userId="8487cbe6-c6c9-47c0-bd11-1aa32fbd2609" providerId="ADAL" clId="{F1E73A8D-9C6E-4B55-87E0-8662A212D2F5}" dt="2024-11-27T15:48:20.170" v="949" actId="1076"/>
          <ac:spMkLst>
            <pc:docMk/>
            <pc:sldMk cId="1620212540" sldId="306"/>
            <ac:spMk id="37" creationId="{A6A40500-DFC1-B273-B816-5E7F0CA2C458}"/>
          </ac:spMkLst>
        </pc:spChg>
        <pc:spChg chg="add mod">
          <ac:chgData name="Adrien HIRVOAS" userId="8487cbe6-c6c9-47c0-bd11-1aa32fbd2609" providerId="ADAL" clId="{F1E73A8D-9C6E-4B55-87E0-8662A212D2F5}" dt="2024-11-27T15:48:38.462" v="952" actId="1076"/>
          <ac:spMkLst>
            <pc:docMk/>
            <pc:sldMk cId="1620212540" sldId="306"/>
            <ac:spMk id="38" creationId="{895A819A-0B58-544B-1F6B-40538E28C40C}"/>
          </ac:spMkLst>
        </pc:spChg>
        <pc:spChg chg="add mod">
          <ac:chgData name="Adrien HIRVOAS" userId="8487cbe6-c6c9-47c0-bd11-1aa32fbd2609" providerId="ADAL" clId="{F1E73A8D-9C6E-4B55-87E0-8662A212D2F5}" dt="2024-11-27T15:49:02.918" v="969" actId="1076"/>
          <ac:spMkLst>
            <pc:docMk/>
            <pc:sldMk cId="1620212540" sldId="306"/>
            <ac:spMk id="39" creationId="{E9FAD4FB-8F5F-D040-F05D-F726DEDA7E7C}"/>
          </ac:spMkLst>
        </pc:spChg>
        <pc:spChg chg="add mod">
          <ac:chgData name="Adrien HIRVOAS" userId="8487cbe6-c6c9-47c0-bd11-1aa32fbd2609" providerId="ADAL" clId="{F1E73A8D-9C6E-4B55-87E0-8662A212D2F5}" dt="2024-11-27T15:49:16.967" v="973" actId="1076"/>
          <ac:spMkLst>
            <pc:docMk/>
            <pc:sldMk cId="1620212540" sldId="306"/>
            <ac:spMk id="41" creationId="{8DB283AF-F4DB-F920-12E4-964C7068211D}"/>
          </ac:spMkLst>
        </pc:spChg>
        <pc:spChg chg="add mod">
          <ac:chgData name="Adrien HIRVOAS" userId="8487cbe6-c6c9-47c0-bd11-1aa32fbd2609" providerId="ADAL" clId="{F1E73A8D-9C6E-4B55-87E0-8662A212D2F5}" dt="2024-11-27T15:55:37.418" v="988" actId="208"/>
          <ac:spMkLst>
            <pc:docMk/>
            <pc:sldMk cId="1620212540" sldId="306"/>
            <ac:spMk id="42" creationId="{2A14B351-3A91-7B8F-89D6-EEF31DEF9335}"/>
          </ac:spMkLst>
        </pc:spChg>
        <pc:grpChg chg="add mod">
          <ac:chgData name="Adrien HIRVOAS" userId="8487cbe6-c6c9-47c0-bd11-1aa32fbd2609" providerId="ADAL" clId="{F1E73A8D-9C6E-4B55-87E0-8662A212D2F5}" dt="2024-11-27T15:45:33.248" v="937" actId="1076"/>
          <ac:grpSpMkLst>
            <pc:docMk/>
            <pc:sldMk cId="1620212540" sldId="306"/>
            <ac:grpSpMk id="22" creationId="{18051562-C9F3-1EC8-D0F5-E30A0F57AD58}"/>
          </ac:grpSpMkLst>
        </pc:grpChg>
        <pc:picChg chg="add mod">
          <ac:chgData name="Adrien HIRVOAS" userId="8487cbe6-c6c9-47c0-bd11-1aa32fbd2609" providerId="ADAL" clId="{F1E73A8D-9C6E-4B55-87E0-8662A212D2F5}" dt="2024-11-27T15:45:29.535" v="936" actId="1076"/>
          <ac:picMkLst>
            <pc:docMk/>
            <pc:sldMk cId="1620212540" sldId="306"/>
            <ac:picMk id="6" creationId="{AED983D1-E168-A41D-ED61-45C5FFE5EA5C}"/>
          </ac:picMkLst>
        </pc:picChg>
        <pc:picChg chg="add 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7" creationId="{DD3BCD0F-6351-4F97-73F7-73B8AAA77581}"/>
          </ac:picMkLst>
        </pc:picChg>
        <pc:picChg chg="add 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9" creationId="{2F0740D0-9CA2-D534-AB36-EBB175FF5B29}"/>
          </ac:picMkLst>
        </pc:picChg>
        <pc:picChg chg="add mod">
          <ac:chgData name="Adrien HIRVOAS" userId="8487cbe6-c6c9-47c0-bd11-1aa32fbd2609" providerId="ADAL" clId="{F1E73A8D-9C6E-4B55-87E0-8662A212D2F5}" dt="2024-11-27T15:44:06.574" v="932" actId="1076"/>
          <ac:picMkLst>
            <pc:docMk/>
            <pc:sldMk cId="1620212540" sldId="306"/>
            <ac:picMk id="13" creationId="{DD16F104-0EA5-80F3-E7CA-221C50485F7A}"/>
          </ac:picMkLst>
        </pc:picChg>
        <pc:picChg chg="add mod">
          <ac:chgData name="Adrien HIRVOAS" userId="8487cbe6-c6c9-47c0-bd11-1aa32fbd2609" providerId="ADAL" clId="{F1E73A8D-9C6E-4B55-87E0-8662A212D2F5}" dt="2024-11-27T15:45:53.354" v="940" actId="1076"/>
          <ac:picMkLst>
            <pc:docMk/>
            <pc:sldMk cId="1620212540" sldId="306"/>
            <ac:picMk id="19" creationId="{835506DD-F93C-6CCD-8769-EBD9E4B1EC00}"/>
          </ac:picMkLst>
        </pc:picChg>
        <pc:picChg chg="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24" creationId="{38B1DF05-C72A-2976-2089-B8EE8A0A0710}"/>
          </ac:picMkLst>
        </pc:picChg>
        <pc:picChg chg="add del mod">
          <ac:chgData name="Adrien HIRVOAS" userId="8487cbe6-c6c9-47c0-bd11-1aa32fbd2609" providerId="ADAL" clId="{F1E73A8D-9C6E-4B55-87E0-8662A212D2F5}" dt="2024-11-27T15:48:29.067" v="950" actId="478"/>
          <ac:picMkLst>
            <pc:docMk/>
            <pc:sldMk cId="1620212540" sldId="306"/>
            <ac:picMk id="28" creationId="{5FC58A71-7866-A345-CB7B-C66A939720D9}"/>
          </ac:picMkLst>
        </pc:picChg>
        <pc:picChg chg="add mod">
          <ac:chgData name="Adrien HIRVOAS" userId="8487cbe6-c6c9-47c0-bd11-1aa32fbd2609" providerId="ADAL" clId="{F1E73A8D-9C6E-4B55-87E0-8662A212D2F5}" dt="2024-11-27T15:48:43.013" v="967" actId="1035"/>
          <ac:picMkLst>
            <pc:docMk/>
            <pc:sldMk cId="1620212540" sldId="306"/>
            <ac:picMk id="32" creationId="{3165FDCA-D449-E122-5E2B-84E0732038E1}"/>
          </ac:picMkLst>
        </pc:pic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5" creationId="{D829BC12-360F-76D6-48EB-16F4BB800759}"/>
          </ac:cxnSpMkLst>
        </pc:cxnChg>
        <pc:cxnChg chg="add mod">
          <ac:chgData name="Adrien HIRVOAS" userId="8487cbe6-c6c9-47c0-bd11-1aa32fbd2609" providerId="ADAL" clId="{F1E73A8D-9C6E-4B55-87E0-8662A212D2F5}" dt="2024-11-27T15:45:25.219" v="934" actId="14100"/>
          <ac:cxnSpMkLst>
            <pc:docMk/>
            <pc:sldMk cId="1620212540" sldId="306"/>
            <ac:cxnSpMk id="16" creationId="{5A4E74CD-AB39-73E3-A719-3D45E15D1F80}"/>
          </ac:cxnSpMkLst>
        </pc:cxn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7" creationId="{5FBAD1FC-49AB-32FC-3E75-BDDAFE2867D5}"/>
          </ac:cxnSpMkLst>
        </pc:cxn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8" creationId="{063042DD-7C43-320B-1489-7D72BCE86F47}"/>
          </ac:cxnSpMkLst>
        </pc:cxnChg>
        <pc:cxnChg chg="add mod">
          <ac:chgData name="Adrien HIRVOAS" userId="8487cbe6-c6c9-47c0-bd11-1aa32fbd2609" providerId="ADAL" clId="{F1E73A8D-9C6E-4B55-87E0-8662A212D2F5}" dt="2024-11-27T15:45:48.078" v="939" actId="1076"/>
          <ac:cxnSpMkLst>
            <pc:docMk/>
            <pc:sldMk cId="1620212540" sldId="306"/>
            <ac:cxnSpMk id="21" creationId="{DD27DB6A-BAD1-EE60-8BD3-C37A6D705584}"/>
          </ac:cxnSpMkLst>
        </pc:cxnChg>
        <pc:cxnChg chg="add mod">
          <ac:chgData name="Adrien HIRVOAS" userId="8487cbe6-c6c9-47c0-bd11-1aa32fbd2609" providerId="ADAL" clId="{F1E73A8D-9C6E-4B55-87E0-8662A212D2F5}" dt="2024-11-27T15:45:38.396" v="938" actId="14100"/>
          <ac:cxnSpMkLst>
            <pc:docMk/>
            <pc:sldMk cId="1620212540" sldId="306"/>
            <ac:cxnSpMk id="26" creationId="{C9F2330A-07CE-9B36-E5C7-B6498B6AD866}"/>
          </ac:cxnSpMkLst>
        </pc:cxnChg>
        <pc:cxnChg chg="add mod">
          <ac:chgData name="Adrien HIRVOAS" userId="8487cbe6-c6c9-47c0-bd11-1aa32fbd2609" providerId="ADAL" clId="{F1E73A8D-9C6E-4B55-87E0-8662A212D2F5}" dt="2024-11-27T15:43:03.010" v="928" actId="14100"/>
          <ac:cxnSpMkLst>
            <pc:docMk/>
            <pc:sldMk cId="1620212540" sldId="306"/>
            <ac:cxnSpMk id="29" creationId="{5C3694AD-5533-BE50-77A1-544095CDE2CA}"/>
          </ac:cxnSpMkLst>
        </pc:cxnChg>
        <pc:cxnChg chg="add mod">
          <ac:chgData name="Adrien HIRVOAS" userId="8487cbe6-c6c9-47c0-bd11-1aa32fbd2609" providerId="ADAL" clId="{F1E73A8D-9C6E-4B55-87E0-8662A212D2F5}" dt="2024-11-27T15:49:09.866" v="971" actId="1076"/>
          <ac:cxnSpMkLst>
            <pc:docMk/>
            <pc:sldMk cId="1620212540" sldId="306"/>
            <ac:cxnSpMk id="40" creationId="{2B8EA90F-EB28-FE7A-F1AC-931B9B0A1BFD}"/>
          </ac:cxnSpMkLst>
        </pc:cxnChg>
        <pc:cxnChg chg="add mod">
          <ac:chgData name="Adrien HIRVOAS" userId="8487cbe6-c6c9-47c0-bd11-1aa32fbd2609" providerId="ADAL" clId="{F1E73A8D-9C6E-4B55-87E0-8662A212D2F5}" dt="2024-11-27T15:49:37.384" v="978" actId="14100"/>
          <ac:cxnSpMkLst>
            <pc:docMk/>
            <pc:sldMk cId="1620212540" sldId="306"/>
            <ac:cxnSpMk id="43" creationId="{6CDB0EAC-E8A7-E678-2C5D-B726C4F6A41F}"/>
          </ac:cxnSpMkLst>
        </pc:cxnChg>
      </pc:sldChg>
      <pc:sldChg chg="addSp delSp modSp new mod ord">
        <pc:chgData name="Adrien HIRVOAS" userId="8487cbe6-c6c9-47c0-bd11-1aa32fbd2609" providerId="ADAL" clId="{F1E73A8D-9C6E-4B55-87E0-8662A212D2F5}" dt="2024-12-02T12:10:19.821" v="2413"/>
        <pc:sldMkLst>
          <pc:docMk/>
          <pc:sldMk cId="314679282" sldId="307"/>
        </pc:sldMkLst>
        <pc:spChg chg="mod">
          <ac:chgData name="Adrien HIRVOAS" userId="8487cbe6-c6c9-47c0-bd11-1aa32fbd2609" providerId="ADAL" clId="{F1E73A8D-9C6E-4B55-87E0-8662A212D2F5}" dt="2024-12-02T09:55:48.084" v="1390"/>
          <ac:spMkLst>
            <pc:docMk/>
            <pc:sldMk cId="314679282" sldId="307"/>
            <ac:spMk id="2" creationId="{16F7A4DB-730A-329F-36A5-E9986FD198AF}"/>
          </ac:spMkLst>
        </pc:spChg>
        <pc:spChg chg="del">
          <ac:chgData name="Adrien HIRVOAS" userId="8487cbe6-c6c9-47c0-bd11-1aa32fbd2609" providerId="ADAL" clId="{F1E73A8D-9C6E-4B55-87E0-8662A212D2F5}" dt="2024-12-02T09:48:34.150" v="1293" actId="478"/>
          <ac:spMkLst>
            <pc:docMk/>
            <pc:sldMk cId="314679282" sldId="307"/>
            <ac:spMk id="3" creationId="{5434B936-F116-7AEF-2CB8-28EE34226FBC}"/>
          </ac:spMkLst>
        </pc:spChg>
        <pc:spChg chg="mod">
          <ac:chgData name="Adrien HIRVOAS" userId="8487cbe6-c6c9-47c0-bd11-1aa32fbd2609" providerId="ADAL" clId="{F1E73A8D-9C6E-4B55-87E0-8662A212D2F5}" dt="2024-12-02T12:10:19.821" v="2413"/>
          <ac:spMkLst>
            <pc:docMk/>
            <pc:sldMk cId="314679282" sldId="307"/>
            <ac:spMk id="4" creationId="{949C31AC-D809-ECB2-A457-339745096904}"/>
          </ac:spMkLst>
        </pc:spChg>
        <pc:spChg chg="add mod">
          <ac:chgData name="Adrien HIRVOAS" userId="8487cbe6-c6c9-47c0-bd11-1aa32fbd2609" providerId="ADAL" clId="{F1E73A8D-9C6E-4B55-87E0-8662A212D2F5}" dt="2024-12-02T10:01:45.367" v="1418" actId="1076"/>
          <ac:spMkLst>
            <pc:docMk/>
            <pc:sldMk cId="314679282" sldId="307"/>
            <ac:spMk id="9" creationId="{8B8B1394-8AD5-279E-2C68-A537BC991315}"/>
          </ac:spMkLst>
        </pc:spChg>
        <pc:picChg chg="add mod">
          <ac:chgData name="Adrien HIRVOAS" userId="8487cbe6-c6c9-47c0-bd11-1aa32fbd2609" providerId="ADAL" clId="{F1E73A8D-9C6E-4B55-87E0-8662A212D2F5}" dt="2024-12-02T09:54:39.136" v="1322" actId="12789"/>
          <ac:picMkLst>
            <pc:docMk/>
            <pc:sldMk cId="314679282" sldId="307"/>
            <ac:picMk id="7" creationId="{C9EBC074-99A4-A851-FBA6-5320536514E2}"/>
          </ac:picMkLst>
        </pc:picChg>
        <pc:picChg chg="add mod">
          <ac:chgData name="Adrien HIRVOAS" userId="8487cbe6-c6c9-47c0-bd11-1aa32fbd2609" providerId="ADAL" clId="{F1E73A8D-9C6E-4B55-87E0-8662A212D2F5}" dt="2024-12-02T09:51:06.705" v="1303"/>
          <ac:picMkLst>
            <pc:docMk/>
            <pc:sldMk cId="314679282" sldId="307"/>
            <ac:picMk id="8" creationId="{F69DCDB0-4D6C-2189-D0EA-946068495E32}"/>
          </ac:picMkLst>
        </pc:picChg>
      </pc:sldChg>
      <pc:sldChg chg="addSp modSp new del mod">
        <pc:chgData name="Adrien HIRVOAS" userId="8487cbe6-c6c9-47c0-bd11-1aa32fbd2609" providerId="ADAL" clId="{F1E73A8D-9C6E-4B55-87E0-8662A212D2F5}" dt="2024-11-29T17:02:15.247" v="1034" actId="47"/>
        <pc:sldMkLst>
          <pc:docMk/>
          <pc:sldMk cId="2409643994" sldId="307"/>
        </pc:sldMkLst>
        <pc:spChg chg="mod">
          <ac:chgData name="Adrien HIRVOAS" userId="8487cbe6-c6c9-47c0-bd11-1aa32fbd2609" providerId="ADAL" clId="{F1E73A8D-9C6E-4B55-87E0-8662A212D2F5}" dt="2024-11-27T16:08:43.190" v="1029" actId="27636"/>
          <ac:spMkLst>
            <pc:docMk/>
            <pc:sldMk cId="2409643994" sldId="307"/>
            <ac:spMk id="3" creationId="{75DD70B7-99DC-A5E5-31CD-B17B0F714211}"/>
          </ac:spMkLst>
        </pc:spChg>
        <pc:picChg chg="add mod">
          <ac:chgData name="Adrien HIRVOAS" userId="8487cbe6-c6c9-47c0-bd11-1aa32fbd2609" providerId="ADAL" clId="{F1E73A8D-9C6E-4B55-87E0-8662A212D2F5}" dt="2024-11-27T16:10:13.544" v="1032"/>
          <ac:picMkLst>
            <pc:docMk/>
            <pc:sldMk cId="2409643994" sldId="307"/>
            <ac:picMk id="6" creationId="{2B792FFA-891A-564D-C323-D81C1571862C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10:22.499" v="2414"/>
        <pc:sldMkLst>
          <pc:docMk/>
          <pc:sldMk cId="330351811" sldId="308"/>
        </pc:sldMkLst>
        <pc:spChg chg="mod">
          <ac:chgData name="Adrien HIRVOAS" userId="8487cbe6-c6c9-47c0-bd11-1aa32fbd2609" providerId="ADAL" clId="{F1E73A8D-9C6E-4B55-87E0-8662A212D2F5}" dt="2024-12-02T10:02:52.682" v="1444" actId="20577"/>
          <ac:spMkLst>
            <pc:docMk/>
            <pc:sldMk cId="330351811" sldId="308"/>
            <ac:spMk id="2" creationId="{18EAD76F-F65B-5555-E333-DD3A646C6D04}"/>
          </ac:spMkLst>
        </pc:spChg>
        <pc:spChg chg="del">
          <ac:chgData name="Adrien HIRVOAS" userId="8487cbe6-c6c9-47c0-bd11-1aa32fbd2609" providerId="ADAL" clId="{F1E73A8D-9C6E-4B55-87E0-8662A212D2F5}" dt="2024-12-02T10:02:58.065" v="1445" actId="478"/>
          <ac:spMkLst>
            <pc:docMk/>
            <pc:sldMk cId="330351811" sldId="308"/>
            <ac:spMk id="3" creationId="{2C3537CA-B29B-6C25-4C42-E932CD6386AD}"/>
          </ac:spMkLst>
        </pc:spChg>
        <pc:spChg chg="mod">
          <ac:chgData name="Adrien HIRVOAS" userId="8487cbe6-c6c9-47c0-bd11-1aa32fbd2609" providerId="ADAL" clId="{F1E73A8D-9C6E-4B55-87E0-8662A212D2F5}" dt="2024-12-02T12:10:22.499" v="2414"/>
          <ac:spMkLst>
            <pc:docMk/>
            <pc:sldMk cId="330351811" sldId="308"/>
            <ac:spMk id="4" creationId="{9D1C38B7-7617-41E4-C559-D42EE019B670}"/>
          </ac:spMkLst>
        </pc:spChg>
        <pc:spChg chg="add mod">
          <ac:chgData name="Adrien HIRVOAS" userId="8487cbe6-c6c9-47c0-bd11-1aa32fbd2609" providerId="ADAL" clId="{F1E73A8D-9C6E-4B55-87E0-8662A212D2F5}" dt="2024-12-02T10:03:43.810" v="1452" actId="1076"/>
          <ac:spMkLst>
            <pc:docMk/>
            <pc:sldMk cId="330351811" sldId="308"/>
            <ac:spMk id="6" creationId="{399C5B50-6460-5016-D09B-9D3156480432}"/>
          </ac:spMkLst>
        </pc:spChg>
        <pc:spChg chg="add mod">
          <ac:chgData name="Adrien HIRVOAS" userId="8487cbe6-c6c9-47c0-bd11-1aa32fbd2609" providerId="ADAL" clId="{F1E73A8D-9C6E-4B55-87E0-8662A212D2F5}" dt="2024-12-02T10:04:50.979" v="1460" actId="14100"/>
          <ac:spMkLst>
            <pc:docMk/>
            <pc:sldMk cId="330351811" sldId="308"/>
            <ac:spMk id="7" creationId="{2F9D25F1-E3F4-2C7A-DFFC-9023E070D76A}"/>
          </ac:spMkLst>
        </pc:spChg>
        <pc:spChg chg="add mod">
          <ac:chgData name="Adrien HIRVOAS" userId="8487cbe6-c6c9-47c0-bd11-1aa32fbd2609" providerId="ADAL" clId="{F1E73A8D-9C6E-4B55-87E0-8662A212D2F5}" dt="2024-12-02T10:10:23.354" v="1524" actId="1076"/>
          <ac:spMkLst>
            <pc:docMk/>
            <pc:sldMk cId="330351811" sldId="308"/>
            <ac:spMk id="8" creationId="{FA307ADD-ACB3-A43F-242D-5FE644E21BF8}"/>
          </ac:spMkLst>
        </pc:spChg>
        <pc:spChg chg="add mod">
          <ac:chgData name="Adrien HIRVOAS" userId="8487cbe6-c6c9-47c0-bd11-1aa32fbd2609" providerId="ADAL" clId="{F1E73A8D-9C6E-4B55-87E0-8662A212D2F5}" dt="2024-12-02T10:07:50.097" v="1498" actId="1076"/>
          <ac:spMkLst>
            <pc:docMk/>
            <pc:sldMk cId="330351811" sldId="308"/>
            <ac:spMk id="9" creationId="{9A684738-E6EC-CDC1-6C8E-1052078A9F3C}"/>
          </ac:spMkLst>
        </pc:spChg>
        <pc:spChg chg="add mod">
          <ac:chgData name="Adrien HIRVOAS" userId="8487cbe6-c6c9-47c0-bd11-1aa32fbd2609" providerId="ADAL" clId="{F1E73A8D-9C6E-4B55-87E0-8662A212D2F5}" dt="2024-12-02T10:08:10.941" v="1521" actId="20577"/>
          <ac:spMkLst>
            <pc:docMk/>
            <pc:sldMk cId="330351811" sldId="308"/>
            <ac:spMk id="10" creationId="{0D60E508-D1D5-0E60-D087-B651FCC4CED9}"/>
          </ac:spMkLst>
        </pc:spChg>
        <pc:spChg chg="add mod">
          <ac:chgData name="Adrien HIRVOAS" userId="8487cbe6-c6c9-47c0-bd11-1aa32fbd2609" providerId="ADAL" clId="{F1E73A8D-9C6E-4B55-87E0-8662A212D2F5}" dt="2024-12-02T10:11:44.521" v="1620" actId="20577"/>
          <ac:spMkLst>
            <pc:docMk/>
            <pc:sldMk cId="330351811" sldId="308"/>
            <ac:spMk id="11" creationId="{02558C45-88CC-400E-5451-6C88A0F7B764}"/>
          </ac:spMkLst>
        </pc:spChg>
        <pc:cxnChg chg="add mod">
          <ac:chgData name="Adrien HIRVOAS" userId="8487cbe6-c6c9-47c0-bd11-1aa32fbd2609" providerId="ADAL" clId="{F1E73A8D-9C6E-4B55-87E0-8662A212D2F5}" dt="2024-12-02T10:13:05.649" v="1624" actId="14100"/>
          <ac:cxnSpMkLst>
            <pc:docMk/>
            <pc:sldMk cId="330351811" sldId="308"/>
            <ac:cxnSpMk id="13" creationId="{D00A4B9E-EFD1-EE55-EFA4-AF74161D73C0}"/>
          </ac:cxnSpMkLst>
        </pc:cxnChg>
        <pc:cxnChg chg="add mod">
          <ac:chgData name="Adrien HIRVOAS" userId="8487cbe6-c6c9-47c0-bd11-1aa32fbd2609" providerId="ADAL" clId="{F1E73A8D-9C6E-4B55-87E0-8662A212D2F5}" dt="2024-12-02T10:13:15.596" v="1627" actId="14100"/>
          <ac:cxnSpMkLst>
            <pc:docMk/>
            <pc:sldMk cId="330351811" sldId="308"/>
            <ac:cxnSpMk id="14" creationId="{ED67EE11-B626-1C95-3519-1C0ACDDC11BE}"/>
          </ac:cxnSpMkLst>
        </pc:cxnChg>
        <pc:cxnChg chg="add mod">
          <ac:chgData name="Adrien HIRVOAS" userId="8487cbe6-c6c9-47c0-bd11-1aa32fbd2609" providerId="ADAL" clId="{F1E73A8D-9C6E-4B55-87E0-8662A212D2F5}" dt="2024-12-02T10:13:18.640" v="1628"/>
          <ac:cxnSpMkLst>
            <pc:docMk/>
            <pc:sldMk cId="330351811" sldId="308"/>
            <ac:cxnSpMk id="18" creationId="{F759544F-4750-CC47-3A00-C6046FAE9CCF}"/>
          </ac:cxnSpMkLst>
        </pc:cxnChg>
        <pc:cxnChg chg="add mod">
          <ac:chgData name="Adrien HIRVOAS" userId="8487cbe6-c6c9-47c0-bd11-1aa32fbd2609" providerId="ADAL" clId="{F1E73A8D-9C6E-4B55-87E0-8662A212D2F5}" dt="2024-12-02T10:13:33.740" v="1633" actId="14100"/>
          <ac:cxnSpMkLst>
            <pc:docMk/>
            <pc:sldMk cId="330351811" sldId="308"/>
            <ac:cxnSpMk id="19" creationId="{597619B3-3D00-8857-3393-50EB6509429F}"/>
          </ac:cxnSpMkLst>
        </pc:cxnChg>
      </pc:sldChg>
      <pc:sldChg chg="addSp delSp modSp new mod modAnim">
        <pc:chgData name="Adrien HIRVOAS" userId="8487cbe6-c6c9-47c0-bd11-1aa32fbd2609" providerId="ADAL" clId="{F1E73A8D-9C6E-4B55-87E0-8662A212D2F5}" dt="2024-12-02T12:10:25.487" v="2415"/>
        <pc:sldMkLst>
          <pc:docMk/>
          <pc:sldMk cId="3165486475" sldId="309"/>
        </pc:sldMkLst>
        <pc:spChg chg="mod">
          <ac:chgData name="Adrien HIRVOAS" userId="8487cbe6-c6c9-47c0-bd11-1aa32fbd2609" providerId="ADAL" clId="{F1E73A8D-9C6E-4B55-87E0-8662A212D2F5}" dt="2024-12-02T10:21:51.813" v="1684" actId="26606"/>
          <ac:spMkLst>
            <pc:docMk/>
            <pc:sldMk cId="3165486475" sldId="309"/>
            <ac:spMk id="2" creationId="{091E2DA5-67BD-0C11-AB20-D34845C8CB67}"/>
          </ac:spMkLst>
        </pc:spChg>
        <pc:spChg chg="del">
          <ac:chgData name="Adrien HIRVOAS" userId="8487cbe6-c6c9-47c0-bd11-1aa32fbd2609" providerId="ADAL" clId="{F1E73A8D-9C6E-4B55-87E0-8662A212D2F5}" dt="2024-12-02T10:21:48.866" v="1682" actId="478"/>
          <ac:spMkLst>
            <pc:docMk/>
            <pc:sldMk cId="3165486475" sldId="309"/>
            <ac:spMk id="3" creationId="{4BB60AC3-95B3-6381-509F-88FAB61830A4}"/>
          </ac:spMkLst>
        </pc:spChg>
        <pc:spChg chg="mod">
          <ac:chgData name="Adrien HIRVOAS" userId="8487cbe6-c6c9-47c0-bd11-1aa32fbd2609" providerId="ADAL" clId="{F1E73A8D-9C6E-4B55-87E0-8662A212D2F5}" dt="2024-12-02T12:10:25.487" v="2415"/>
          <ac:spMkLst>
            <pc:docMk/>
            <pc:sldMk cId="3165486475" sldId="309"/>
            <ac:spMk id="4" creationId="{E9551155-B2CD-1019-CBE1-0001E1AFC621}"/>
          </ac:spMkLst>
        </pc:spChg>
        <pc:spChg chg="mod">
          <ac:chgData name="Adrien HIRVOAS" userId="8487cbe6-c6c9-47c0-bd11-1aa32fbd2609" providerId="ADAL" clId="{F1E73A8D-9C6E-4B55-87E0-8662A212D2F5}" dt="2024-12-02T10:21:51.813" v="1684" actId="26606"/>
          <ac:spMkLst>
            <pc:docMk/>
            <pc:sldMk cId="3165486475" sldId="309"/>
            <ac:spMk id="5" creationId="{B1CC1ADC-935B-4F32-14D1-852F5FF1EB5E}"/>
          </ac:spMkLst>
        </pc:spChg>
        <pc:spChg chg="add mod">
          <ac:chgData name="Adrien HIRVOAS" userId="8487cbe6-c6c9-47c0-bd11-1aa32fbd2609" providerId="ADAL" clId="{F1E73A8D-9C6E-4B55-87E0-8662A212D2F5}" dt="2024-12-02T10:34:06.372" v="1865" actId="1037"/>
          <ac:spMkLst>
            <pc:docMk/>
            <pc:sldMk cId="3165486475" sldId="309"/>
            <ac:spMk id="8" creationId="{23DA4072-0B1F-9BDA-FE94-6B709B4918CD}"/>
          </ac:spMkLst>
        </pc:spChg>
        <pc:spChg chg="add mod">
          <ac:chgData name="Adrien HIRVOAS" userId="8487cbe6-c6c9-47c0-bd11-1aa32fbd2609" providerId="ADAL" clId="{F1E73A8D-9C6E-4B55-87E0-8662A212D2F5}" dt="2024-12-02T10:34:19.051" v="1963" actId="1038"/>
          <ac:spMkLst>
            <pc:docMk/>
            <pc:sldMk cId="3165486475" sldId="309"/>
            <ac:spMk id="9" creationId="{A44E0C1F-FE6C-6128-B167-EA877512C7EA}"/>
          </ac:spMkLst>
        </pc:spChg>
        <pc:spChg chg="add del">
          <ac:chgData name="Adrien HIRVOAS" userId="8487cbe6-c6c9-47c0-bd11-1aa32fbd2609" providerId="ADAL" clId="{F1E73A8D-9C6E-4B55-87E0-8662A212D2F5}" dt="2024-12-02T10:33:04.718" v="1762" actId="478"/>
          <ac:spMkLst>
            <pc:docMk/>
            <pc:sldMk cId="3165486475" sldId="309"/>
            <ac:spMk id="12" creationId="{6C426485-01B5-DA5E-3DA6-D9D461987F7E}"/>
          </ac:spMkLst>
        </pc:spChg>
        <pc:spChg chg="add mod">
          <ac:chgData name="Adrien HIRVOAS" userId="8487cbe6-c6c9-47c0-bd11-1aa32fbd2609" providerId="ADAL" clId="{F1E73A8D-9C6E-4B55-87E0-8662A212D2F5}" dt="2024-12-02T10:45:17.845" v="2047" actId="208"/>
          <ac:spMkLst>
            <pc:docMk/>
            <pc:sldMk cId="3165486475" sldId="309"/>
            <ac:spMk id="19" creationId="{08D11D9C-F04E-1C15-6806-1A7AE659FC9E}"/>
          </ac:spMkLst>
        </pc:spChg>
        <pc:spChg chg="add mod">
          <ac:chgData name="Adrien HIRVOAS" userId="8487cbe6-c6c9-47c0-bd11-1aa32fbd2609" providerId="ADAL" clId="{F1E73A8D-9C6E-4B55-87E0-8662A212D2F5}" dt="2024-12-02T10:46:01.721" v="2058" actId="692"/>
          <ac:spMkLst>
            <pc:docMk/>
            <pc:sldMk cId="3165486475" sldId="309"/>
            <ac:spMk id="20" creationId="{B9A4348E-5CD2-6520-D56D-4E43A3C6B257}"/>
          </ac:spMkLst>
        </pc:spChg>
        <pc:spChg chg="add mod ord">
          <ac:chgData name="Adrien HIRVOAS" userId="8487cbe6-c6c9-47c0-bd11-1aa32fbd2609" providerId="ADAL" clId="{F1E73A8D-9C6E-4B55-87E0-8662A212D2F5}" dt="2024-12-02T11:12:13.414" v="2296" actId="166"/>
          <ac:spMkLst>
            <pc:docMk/>
            <pc:sldMk cId="3165486475" sldId="309"/>
            <ac:spMk id="23" creationId="{6C2A3153-FE2C-32B8-8ADC-5FFC91CFEB64}"/>
          </ac:spMkLst>
        </pc:spChg>
        <pc:spChg chg="add mod">
          <ac:chgData name="Adrien HIRVOAS" userId="8487cbe6-c6c9-47c0-bd11-1aa32fbd2609" providerId="ADAL" clId="{F1E73A8D-9C6E-4B55-87E0-8662A212D2F5}" dt="2024-12-02T10:58:13.187" v="2176" actId="1582"/>
          <ac:spMkLst>
            <pc:docMk/>
            <pc:sldMk cId="3165486475" sldId="309"/>
            <ac:spMk id="24" creationId="{79FA7793-5639-CB72-CA0E-383CD0F13B30}"/>
          </ac:spMkLst>
        </pc:spChg>
        <pc:spChg chg="add mod">
          <ac:chgData name="Adrien HIRVOAS" userId="8487cbe6-c6c9-47c0-bd11-1aa32fbd2609" providerId="ADAL" clId="{F1E73A8D-9C6E-4B55-87E0-8662A212D2F5}" dt="2024-12-02T11:03:40.401" v="2248" actId="14100"/>
          <ac:spMkLst>
            <pc:docMk/>
            <pc:sldMk cId="3165486475" sldId="309"/>
            <ac:spMk id="26" creationId="{528A51F1-25AF-1C41-F933-79977AA87BB4}"/>
          </ac:spMkLst>
        </pc:spChg>
        <pc:picChg chg="add mod ord">
          <ac:chgData name="Adrien HIRVOAS" userId="8487cbe6-c6c9-47c0-bd11-1aa32fbd2609" providerId="ADAL" clId="{F1E73A8D-9C6E-4B55-87E0-8662A212D2F5}" dt="2024-12-02T10:44:30.273" v="2042" actId="1076"/>
          <ac:picMkLst>
            <pc:docMk/>
            <pc:sldMk cId="3165486475" sldId="309"/>
            <ac:picMk id="7" creationId="{09CCA22C-6A3E-E334-DBD4-B6BEB6D2F3B7}"/>
          </ac:picMkLst>
        </pc:picChg>
        <pc:picChg chg="add mod ord">
          <ac:chgData name="Adrien HIRVOAS" userId="8487cbe6-c6c9-47c0-bd11-1aa32fbd2609" providerId="ADAL" clId="{F1E73A8D-9C6E-4B55-87E0-8662A212D2F5}" dt="2024-12-02T11:06:29.485" v="2261" actId="166"/>
          <ac:picMkLst>
            <pc:docMk/>
            <pc:sldMk cId="3165486475" sldId="309"/>
            <ac:picMk id="16" creationId="{6F8A4B1E-07FB-74F9-EF9A-0B6D44E2D9FA}"/>
          </ac:picMkLst>
        </pc:picChg>
        <pc:picChg chg="add mod">
          <ac:chgData name="Adrien HIRVOAS" userId="8487cbe6-c6c9-47c0-bd11-1aa32fbd2609" providerId="ADAL" clId="{F1E73A8D-9C6E-4B55-87E0-8662A212D2F5}" dt="2024-12-02T10:43:30.830" v="2038" actId="1037"/>
          <ac:picMkLst>
            <pc:docMk/>
            <pc:sldMk cId="3165486475" sldId="309"/>
            <ac:picMk id="18" creationId="{2C0B4990-77C6-C35C-9CAF-750BFF19EC28}"/>
          </ac:picMkLst>
        </pc:picChg>
        <pc:cxnChg chg="add del">
          <ac:chgData name="Adrien HIRVOAS" userId="8487cbe6-c6c9-47c0-bd11-1aa32fbd2609" providerId="ADAL" clId="{F1E73A8D-9C6E-4B55-87E0-8662A212D2F5}" dt="2024-12-02T10:32:51.580" v="1760" actId="478"/>
          <ac:cxnSpMkLst>
            <pc:docMk/>
            <pc:sldMk cId="3165486475" sldId="309"/>
            <ac:cxnSpMk id="11" creationId="{7F8DD64C-3FEE-F2D8-6548-847F2FA4CEF4}"/>
          </ac:cxnSpMkLst>
        </pc:cxnChg>
        <pc:cxnChg chg="add mod">
          <ac:chgData name="Adrien HIRVOAS" userId="8487cbe6-c6c9-47c0-bd11-1aa32fbd2609" providerId="ADAL" clId="{F1E73A8D-9C6E-4B55-87E0-8662A212D2F5}" dt="2024-12-02T10:34:12.819" v="1909" actId="1037"/>
          <ac:cxnSpMkLst>
            <pc:docMk/>
            <pc:sldMk cId="3165486475" sldId="309"/>
            <ac:cxnSpMk id="14" creationId="{5A5A8F67-128D-0F20-793F-CB6EF06B6913}"/>
          </ac:cxnSpMkLst>
        </pc:cxnChg>
        <pc:cxnChg chg="add mod">
          <ac:chgData name="Adrien HIRVOAS" userId="8487cbe6-c6c9-47c0-bd11-1aa32fbd2609" providerId="ADAL" clId="{F1E73A8D-9C6E-4B55-87E0-8662A212D2F5}" dt="2024-12-02T10:52:07.919" v="2066" actId="693"/>
          <ac:cxnSpMkLst>
            <pc:docMk/>
            <pc:sldMk cId="3165486475" sldId="309"/>
            <ac:cxnSpMk id="22" creationId="{FB1879D3-95F5-BBE4-EA84-703C33277E10}"/>
          </ac:cxnSpMkLst>
        </pc:cxnChg>
      </pc:sldChg>
      <pc:sldChg chg="addSp delSp modSp new mod">
        <pc:chgData name="Adrien HIRVOAS" userId="8487cbe6-c6c9-47c0-bd11-1aa32fbd2609" providerId="ADAL" clId="{F1E73A8D-9C6E-4B55-87E0-8662A212D2F5}" dt="2024-12-02T12:10:39.806" v="2419"/>
        <pc:sldMkLst>
          <pc:docMk/>
          <pc:sldMk cId="1062795159" sldId="310"/>
        </pc:sldMkLst>
        <pc:spChg chg="mod">
          <ac:chgData name="Adrien HIRVOAS" userId="8487cbe6-c6c9-47c0-bd11-1aa32fbd2609" providerId="ADAL" clId="{F1E73A8D-9C6E-4B55-87E0-8662A212D2F5}" dt="2024-12-02T10:25:31.722" v="1714" actId="26606"/>
          <ac:spMkLst>
            <pc:docMk/>
            <pc:sldMk cId="1062795159" sldId="310"/>
            <ac:spMk id="2" creationId="{12C45B34-4FE8-35DD-1EF9-A58030DC8DB7}"/>
          </ac:spMkLst>
        </pc:spChg>
        <pc:spChg chg="del">
          <ac:chgData name="Adrien HIRVOAS" userId="8487cbe6-c6c9-47c0-bd11-1aa32fbd2609" providerId="ADAL" clId="{F1E73A8D-9C6E-4B55-87E0-8662A212D2F5}" dt="2024-12-02T10:16:08.352" v="1659" actId="478"/>
          <ac:spMkLst>
            <pc:docMk/>
            <pc:sldMk cId="1062795159" sldId="310"/>
            <ac:spMk id="3" creationId="{91E730D0-5C0B-D735-51E3-40C2055E0200}"/>
          </ac:spMkLst>
        </pc:spChg>
        <pc:spChg chg="mod">
          <ac:chgData name="Adrien HIRVOAS" userId="8487cbe6-c6c9-47c0-bd11-1aa32fbd2609" providerId="ADAL" clId="{F1E73A8D-9C6E-4B55-87E0-8662A212D2F5}" dt="2024-12-02T12:10:39.806" v="2419"/>
          <ac:spMkLst>
            <pc:docMk/>
            <pc:sldMk cId="1062795159" sldId="310"/>
            <ac:spMk id="4" creationId="{EE84A486-D82F-BC9A-2BF0-A19B29CC44F6}"/>
          </ac:spMkLst>
        </pc:spChg>
        <pc:spChg chg="mod">
          <ac:chgData name="Adrien HIRVOAS" userId="8487cbe6-c6c9-47c0-bd11-1aa32fbd2609" providerId="ADAL" clId="{F1E73A8D-9C6E-4B55-87E0-8662A212D2F5}" dt="2024-12-02T10:25:31.722" v="1714" actId="26606"/>
          <ac:spMkLst>
            <pc:docMk/>
            <pc:sldMk cId="1062795159" sldId="310"/>
            <ac:spMk id="5" creationId="{5DEC863E-1E6A-953A-C7D3-327D2DD2D004}"/>
          </ac:spMkLst>
        </pc:spChg>
        <pc:picChg chg="add mod ord">
          <ac:chgData name="Adrien HIRVOAS" userId="8487cbe6-c6c9-47c0-bd11-1aa32fbd2609" providerId="ADAL" clId="{F1E73A8D-9C6E-4B55-87E0-8662A212D2F5}" dt="2024-12-02T10:25:31.722" v="1714" actId="26606"/>
          <ac:picMkLst>
            <pc:docMk/>
            <pc:sldMk cId="1062795159" sldId="310"/>
            <ac:picMk id="7" creationId="{EB0D9050-59E4-A24E-1A5E-FE53C8F3DB15}"/>
          </ac:picMkLst>
        </pc:picChg>
        <pc:picChg chg="add mod">
          <ac:chgData name="Adrien HIRVOAS" userId="8487cbe6-c6c9-47c0-bd11-1aa32fbd2609" providerId="ADAL" clId="{F1E73A8D-9C6E-4B55-87E0-8662A212D2F5}" dt="2024-12-02T12:03:17.389" v="2376" actId="1076"/>
          <ac:picMkLst>
            <pc:docMk/>
            <pc:sldMk cId="1062795159" sldId="310"/>
            <ac:picMk id="9" creationId="{2324468F-E5EB-8982-D285-026B41AD2F99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10:15.066" v="2412"/>
        <pc:sldMkLst>
          <pc:docMk/>
          <pc:sldMk cId="3872929649" sldId="311"/>
        </pc:sldMkLst>
        <pc:spChg chg="mod">
          <ac:chgData name="Adrien HIRVOAS" userId="8487cbe6-c6c9-47c0-bd11-1aa32fbd2609" providerId="ADAL" clId="{F1E73A8D-9C6E-4B55-87E0-8662A212D2F5}" dt="2024-12-02T10:35:44.406" v="1990" actId="20577"/>
          <ac:spMkLst>
            <pc:docMk/>
            <pc:sldMk cId="3872929649" sldId="311"/>
            <ac:spMk id="2" creationId="{BF8E07FD-4499-F9FA-5D17-61D39165EFE7}"/>
          </ac:spMkLst>
        </pc:spChg>
        <pc:spChg chg="del">
          <ac:chgData name="Adrien HIRVOAS" userId="8487cbe6-c6c9-47c0-bd11-1aa32fbd2609" providerId="ADAL" clId="{F1E73A8D-9C6E-4B55-87E0-8662A212D2F5}" dt="2024-12-02T10:34:54.670" v="1965" actId="478"/>
          <ac:spMkLst>
            <pc:docMk/>
            <pc:sldMk cId="3872929649" sldId="311"/>
            <ac:spMk id="3" creationId="{F0BF89E8-464B-9B0E-967F-F5047EFF922F}"/>
          </ac:spMkLst>
        </pc:spChg>
        <pc:spChg chg="mod">
          <ac:chgData name="Adrien HIRVOAS" userId="8487cbe6-c6c9-47c0-bd11-1aa32fbd2609" providerId="ADAL" clId="{F1E73A8D-9C6E-4B55-87E0-8662A212D2F5}" dt="2024-12-02T12:10:15.066" v="2412"/>
          <ac:spMkLst>
            <pc:docMk/>
            <pc:sldMk cId="3872929649" sldId="311"/>
            <ac:spMk id="4" creationId="{3BD06D0D-2F0E-5C7D-42D1-A8F275C49FCD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4" creationId="{8E17EED1-C142-CFD0-D3BE-146A035B8916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5" creationId="{9D264271-03BB-84C0-2E30-06D06513C98B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6" creationId="{A7E9FFA1-2B9D-C2AF-C5BE-A516B316003F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7" creationId="{F29124A8-FEEE-2AA9-4775-7C36EBCD3827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8" creationId="{2990D3A2-B986-F5E9-CBCA-D101CBD75C3A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9" creationId="{402F189C-80C8-5885-8DEB-F1B70D3BC982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0" creationId="{9308CA16-B761-8705-7211-5748C6DBCF0A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1" creationId="{ACE2AB61-96E2-818C-1CFB-BD10659A388E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2" creationId="{EF5C1684-621C-0E85-AAD0-1477626977B2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3" creationId="{87135B99-0C25-C585-0818-B6CFAFA2AAAC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4" creationId="{FBC7928D-8548-0052-54EA-D387739D05AC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48" creationId="{54FF05AE-C7C3-CE1E-4E8B-17D39A22E1A0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49" creationId="{145DBFE1-2D49-A23C-19AD-0857F50DB4B9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0" creationId="{8A095256-6392-6AF3-675D-20EC0F245EF3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1" creationId="{E7D78484-5F0C-107D-E8F2-F1F0C3AFAB96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2" creationId="{1D93272F-9075-623E-4AF9-514CC9733463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3" creationId="{3AC68709-FCB1-56C6-165A-04540B5EE8DC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4" creationId="{ABAF5A0C-C828-C68C-21D0-8F183FB9FA02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5" creationId="{2CB6406F-83EC-1600-E0AE-E3B593029502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6" creationId="{9279A25A-AEFA-3262-4FBC-569F83F6AB20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7" creationId="{25CEE05C-4178-EF75-CE7B-4BE5C807A4D1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8" creationId="{B7FB5850-2F2C-9039-F5A4-52565440D2D4}"/>
          </ac:spMkLst>
        </pc:spChg>
        <pc:graphicFrameChg chg="add mod">
          <ac:chgData name="Adrien HIRVOAS" userId="8487cbe6-c6c9-47c0-bd11-1aa32fbd2609" providerId="ADAL" clId="{F1E73A8D-9C6E-4B55-87E0-8662A212D2F5}" dt="2024-12-02T10:35:33.363" v="1980"/>
          <ac:graphicFrameMkLst>
            <pc:docMk/>
            <pc:sldMk cId="3872929649" sldId="311"/>
            <ac:graphicFrameMk id="40" creationId="{FAD89AD1-B170-E315-8C56-05A54B40C65A}"/>
          </ac:graphicFrameMkLst>
        </pc:graphicFrame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6" creationId="{DA20C60A-773F-2BE5-5201-F6A6F63E1A7C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7" creationId="{15606567-E486-A238-90B1-C4DF8D9F43BE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8" creationId="{E643AEB4-18A4-C1A5-3156-94C862579A99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9" creationId="{6F268054-6FE0-34A4-111C-F48D94C297F8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0" creationId="{12002E46-E07D-83EB-61D9-AC1C1365B59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1" creationId="{22669051-D94E-48E3-0DBB-E19C94D6F4B2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2" creationId="{0241EBBE-C88F-8480-C73B-A3903E1A4EA4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3" creationId="{06CB6DCF-06D4-B0EA-91EB-7A2085B3D7B9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5" creationId="{780A1BFC-1BC5-8E4B-E1F5-E6F873FBDEBD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6" creationId="{5C3B07A0-8DF9-D98B-672A-42AEB1A89C82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7" creationId="{FB7F8A3C-44F6-BDB3-2B52-FAE141AAA024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8" creationId="{856248FE-F32E-3CF4-C279-61E8130A64D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9" creationId="{6EEA3696-A7E6-AC69-2932-E64A99A4D45A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0" creationId="{76F1BDAE-132E-E543-1E51-1C0273424BD5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1" creationId="{2A640BFA-3963-CD4A-A8F1-52D202829EB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2" creationId="{E606B9BF-1BEB-13DD-52B0-47A968E71633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3" creationId="{7E43DBE0-4941-D00C-41A1-280CE54E36B5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4" creationId="{CD5874AB-C5C7-FC5B-6A77-4C1068707D76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5" creationId="{9E328EC6-66CA-8677-3B05-3397AD083AFC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6" creationId="{B0980C34-057D-E055-964E-42399765E656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7" creationId="{92B8E585-5CB1-EC7A-13D0-4E6511B420DD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8" creationId="{06F29780-7B9C-F150-48CE-254F30285D70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9" creationId="{0538B8C1-1908-5533-E4D4-2FFED3597EE0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1" creationId="{053CE6F5-3A16-BE6D-0BBF-51880C29EA36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2" creationId="{91F25A94-5F93-514E-99D7-0D75AA2F253A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3" creationId="{01DE9A9E-8122-E8B8-90D5-C210B602D31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4" creationId="{2532FE99-4514-F967-BF74-CB279F00C2B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5" creationId="{87A37844-1E42-A106-76FB-B24461B803D2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6" creationId="{6897013C-46AE-5163-7251-488C4347301A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7" creationId="{A398B108-5894-90EF-0639-3791692C9F4F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59" creationId="{C7252849-5DF8-05A2-5702-C73D8BDE4F82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0" creationId="{6F81DF6B-6EBD-4471-D25F-83AC1C1F6A9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1" creationId="{BF416605-8585-698E-2B05-3B0B7DE8BBA4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2" creationId="{A9208A70-203F-E6F1-1783-FA2AE6482C96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3" creationId="{7CBFA248-B229-002C-7A70-C9B62913392F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4" creationId="{87022A16-4CB7-1CFA-C16A-382A0AFCC92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5" creationId="{905C045B-C539-7AC3-1396-26662292424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6" creationId="{0C529B73-AD92-4EB5-D75D-0627929E016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7" creationId="{2F79EE8E-7521-59D0-2EB4-8D326175498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8" creationId="{0C453156-C0A5-234F-DE4F-71D5039A975D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9" creationId="{A6388BB1-0FB0-2A63-C6A7-A28105AE2F79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0" creationId="{D64B0686-A542-A757-58B5-BA6904A0A58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1" creationId="{E87F01B5-E19D-F015-E7C5-6D6CAC1FB9F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2" creationId="{F1716C27-5B99-DC10-ABB8-B25A64DC812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3" creationId="{DEBE8C77-C4FF-6A87-EF12-781AC552EE24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1:59:53.341" v="2373" actId="207"/>
        <pc:sldMkLst>
          <pc:docMk/>
          <pc:sldMk cId="1799943086" sldId="312"/>
        </pc:sldMkLst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2" creationId="{2A7ED1CE-B006-D8E8-4A4D-3A8C2D1A1C74}"/>
          </ac:spMkLst>
        </pc:spChg>
        <pc:spChg chg="del">
          <ac:chgData name="Adrien HIRVOAS" userId="8487cbe6-c6c9-47c0-bd11-1aa32fbd2609" providerId="ADAL" clId="{F1E73A8D-9C6E-4B55-87E0-8662A212D2F5}" dt="2024-12-02T11:13:00.483" v="2317" actId="478"/>
          <ac:spMkLst>
            <pc:docMk/>
            <pc:sldMk cId="1799943086" sldId="312"/>
            <ac:spMk id="3" creationId="{898C5F71-9A6C-A44B-2C7E-ABB123311807}"/>
          </ac:spMkLst>
        </pc:spChg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4" creationId="{7B84B303-5084-4974-881E-1E677140E7B6}"/>
          </ac:spMkLst>
        </pc:spChg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5" creationId="{9452267C-6EE0-F95E-D28E-78DDAEC3AAD5}"/>
          </ac:spMkLst>
        </pc:spChg>
        <pc:spChg chg="add mod">
          <ac:chgData name="Adrien HIRVOAS" userId="8487cbe6-c6c9-47c0-bd11-1aa32fbd2609" providerId="ADAL" clId="{F1E73A8D-9C6E-4B55-87E0-8662A212D2F5}" dt="2024-12-02T11:14:35.405" v="2329" actId="1076"/>
          <ac:spMkLst>
            <pc:docMk/>
            <pc:sldMk cId="1799943086" sldId="312"/>
            <ac:spMk id="8" creationId="{0E26DE62-690D-903F-6575-294F5F034040}"/>
          </ac:spMkLst>
        </pc:spChg>
        <pc:spChg chg="add mod">
          <ac:chgData name="Adrien HIRVOAS" userId="8487cbe6-c6c9-47c0-bd11-1aa32fbd2609" providerId="ADAL" clId="{F1E73A8D-9C6E-4B55-87E0-8662A212D2F5}" dt="2024-12-02T11:53:53.947" v="2331" actId="208"/>
          <ac:spMkLst>
            <pc:docMk/>
            <pc:sldMk cId="1799943086" sldId="312"/>
            <ac:spMk id="9" creationId="{0B45952D-04C6-336E-CC29-0676E5B57618}"/>
          </ac:spMkLst>
        </pc:spChg>
        <pc:spChg chg="add del">
          <ac:chgData name="Adrien HIRVOAS" userId="8487cbe6-c6c9-47c0-bd11-1aa32fbd2609" providerId="ADAL" clId="{F1E73A8D-9C6E-4B55-87E0-8662A212D2F5}" dt="2024-12-02T11:54:53.998" v="2333" actId="22"/>
          <ac:spMkLst>
            <pc:docMk/>
            <pc:sldMk cId="1799943086" sldId="312"/>
            <ac:spMk id="11" creationId="{602D5B4F-1025-4C8D-E684-7C1BD9FA1A29}"/>
          </ac:spMkLst>
        </pc:spChg>
        <pc:spChg chg="add mod">
          <ac:chgData name="Adrien HIRVOAS" userId="8487cbe6-c6c9-47c0-bd11-1aa32fbd2609" providerId="ADAL" clId="{F1E73A8D-9C6E-4B55-87E0-8662A212D2F5}" dt="2024-12-02T11:59:53.341" v="2373" actId="207"/>
          <ac:spMkLst>
            <pc:docMk/>
            <pc:sldMk cId="1799943086" sldId="312"/>
            <ac:spMk id="12" creationId="{D8D93117-5BAE-BD5A-7900-453123C78B83}"/>
          </ac:spMkLst>
        </pc:spChg>
        <pc:picChg chg="add mod ord">
          <ac:chgData name="Adrien HIRVOAS" userId="8487cbe6-c6c9-47c0-bd11-1aa32fbd2609" providerId="ADAL" clId="{F1E73A8D-9C6E-4B55-87E0-8662A212D2F5}" dt="2024-12-02T11:13:18.555" v="2321" actId="1076"/>
          <ac:picMkLst>
            <pc:docMk/>
            <pc:sldMk cId="1799943086" sldId="312"/>
            <ac:picMk id="7" creationId="{7C3D1E37-7B56-EDB4-DAF9-ADE3B1C48B37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3T13:47:46.784" v="2514" actId="1035"/>
        <pc:sldMkLst>
          <pc:docMk/>
          <pc:sldMk cId="148175210" sldId="313"/>
        </pc:sldMkLst>
        <pc:spChg chg="mod">
          <ac:chgData name="Adrien HIRVOAS" userId="8487cbe6-c6c9-47c0-bd11-1aa32fbd2609" providerId="ADAL" clId="{F1E73A8D-9C6E-4B55-87E0-8662A212D2F5}" dt="2024-12-03T13:47:31.768" v="2459"/>
          <ac:spMkLst>
            <pc:docMk/>
            <pc:sldMk cId="148175210" sldId="313"/>
            <ac:spMk id="2" creationId="{20769D84-690F-DD16-6833-FD81499E9A39}"/>
          </ac:spMkLst>
        </pc:spChg>
        <pc:spChg chg="del">
          <ac:chgData name="Adrien HIRVOAS" userId="8487cbe6-c6c9-47c0-bd11-1aa32fbd2609" providerId="ADAL" clId="{F1E73A8D-9C6E-4B55-87E0-8662A212D2F5}" dt="2024-12-03T13:47:39.897" v="2460" actId="478"/>
          <ac:spMkLst>
            <pc:docMk/>
            <pc:sldMk cId="148175210" sldId="313"/>
            <ac:spMk id="3" creationId="{86931752-38BC-D5B7-348F-8CFAB13D3ECA}"/>
          </ac:spMkLst>
        </pc:spChg>
        <pc:graphicFrameChg chg="add mod">
          <ac:chgData name="Adrien HIRVOAS" userId="8487cbe6-c6c9-47c0-bd11-1aa32fbd2609" providerId="ADAL" clId="{F1E73A8D-9C6E-4B55-87E0-8662A212D2F5}" dt="2024-12-03T13:47:46.784" v="2514" actId="1035"/>
          <ac:graphicFrameMkLst>
            <pc:docMk/>
            <pc:sldMk cId="148175210" sldId="313"/>
            <ac:graphicFrameMk id="6" creationId="{60A9F1E5-EC1D-046C-12C3-75C06820546B}"/>
          </ac:graphicFrameMkLst>
        </pc:graphicFrameChg>
        <pc:graphicFrameChg chg="add mod">
          <ac:chgData name="Adrien HIRVOAS" userId="8487cbe6-c6c9-47c0-bd11-1aa32fbd2609" providerId="ADAL" clId="{F1E73A8D-9C6E-4B55-87E0-8662A212D2F5}" dt="2024-12-03T13:47:46.784" v="2514" actId="1035"/>
          <ac:graphicFrameMkLst>
            <pc:docMk/>
            <pc:sldMk cId="148175210" sldId="313"/>
            <ac:graphicFrameMk id="7" creationId="{F6CC2056-50AA-493B-4098-E05314F7D69F}"/>
          </ac:graphicFrameMkLst>
        </pc:graphicFrameChg>
      </pc:sldChg>
      <pc:sldChg chg="addSp delSp modSp new mod">
        <pc:chgData name="Adrien HIRVOAS" userId="8487cbe6-c6c9-47c0-bd11-1aa32fbd2609" providerId="ADAL" clId="{F1E73A8D-9C6E-4B55-87E0-8662A212D2F5}" dt="2024-12-03T14:03:19.306" v="2552"/>
        <pc:sldMkLst>
          <pc:docMk/>
          <pc:sldMk cId="1134498696" sldId="314"/>
        </pc:sldMkLst>
        <pc:spChg chg="del">
          <ac:chgData name="Adrien HIRVOAS" userId="8487cbe6-c6c9-47c0-bd11-1aa32fbd2609" providerId="ADAL" clId="{F1E73A8D-9C6E-4B55-87E0-8662A212D2F5}" dt="2024-12-03T14:02:53.091" v="2520" actId="26606"/>
          <ac:spMkLst>
            <pc:docMk/>
            <pc:sldMk cId="1134498696" sldId="314"/>
            <ac:spMk id="2" creationId="{BE70B529-13A4-EF85-C6A0-DE2E62FA75B6}"/>
          </ac:spMkLst>
        </pc:spChg>
        <pc:spChg chg="del">
          <ac:chgData name="Adrien HIRVOAS" userId="8487cbe6-c6c9-47c0-bd11-1aa32fbd2609" providerId="ADAL" clId="{F1E73A8D-9C6E-4B55-87E0-8662A212D2F5}" dt="2024-12-03T14:02:44.941" v="2516" actId="478"/>
          <ac:spMkLst>
            <pc:docMk/>
            <pc:sldMk cId="1134498696" sldId="314"/>
            <ac:spMk id="3" creationId="{DF047131-C983-DC26-D6CC-5DEF4C5ADB1C}"/>
          </ac:spMkLst>
        </pc:spChg>
        <pc:spChg chg="mod">
          <ac:chgData name="Adrien HIRVOAS" userId="8487cbe6-c6c9-47c0-bd11-1aa32fbd2609" providerId="ADAL" clId="{F1E73A8D-9C6E-4B55-87E0-8662A212D2F5}" dt="2024-12-03T14:03:19.306" v="2552"/>
          <ac:spMkLst>
            <pc:docMk/>
            <pc:sldMk cId="1134498696" sldId="314"/>
            <ac:spMk id="4" creationId="{D4553ED5-654E-C997-7120-B0725645BB31}"/>
          </ac:spMkLst>
        </pc:spChg>
        <pc:spChg chg="mod">
          <ac:chgData name="Adrien HIRVOAS" userId="8487cbe6-c6c9-47c0-bd11-1aa32fbd2609" providerId="ADAL" clId="{F1E73A8D-9C6E-4B55-87E0-8662A212D2F5}" dt="2024-12-03T14:02:53.091" v="2520" actId="26606"/>
          <ac:spMkLst>
            <pc:docMk/>
            <pc:sldMk cId="1134498696" sldId="314"/>
            <ac:spMk id="5" creationId="{C9F21B8C-A83D-42B2-9D95-18C1263095A7}"/>
          </ac:spMkLst>
        </pc:spChg>
        <pc:spChg chg="add mod">
          <ac:chgData name="Adrien HIRVOAS" userId="8487cbe6-c6c9-47c0-bd11-1aa32fbd2609" providerId="ADAL" clId="{F1E73A8D-9C6E-4B55-87E0-8662A212D2F5}" dt="2024-12-03T14:03:12.192" v="2551" actId="20577"/>
          <ac:spMkLst>
            <pc:docMk/>
            <pc:sldMk cId="1134498696" sldId="314"/>
            <ac:spMk id="14" creationId="{3186EC4D-3920-6FA8-DA34-1D699B2D5D0B}"/>
          </ac:spMkLst>
        </pc:spChg>
        <pc:picChg chg="add del">
          <ac:chgData name="Adrien HIRVOAS" userId="8487cbe6-c6c9-47c0-bd11-1aa32fbd2609" providerId="ADAL" clId="{F1E73A8D-9C6E-4B55-87E0-8662A212D2F5}" dt="2024-12-03T14:02:50.640" v="2518" actId="22"/>
          <ac:picMkLst>
            <pc:docMk/>
            <pc:sldMk cId="1134498696" sldId="314"/>
            <ac:picMk id="7" creationId="{8A813F2D-F28B-D5AA-1850-5271D57F5D4F}"/>
          </ac:picMkLst>
        </pc:picChg>
        <pc:picChg chg="add mod ord">
          <ac:chgData name="Adrien HIRVOAS" userId="8487cbe6-c6c9-47c0-bd11-1aa32fbd2609" providerId="ADAL" clId="{F1E73A8D-9C6E-4B55-87E0-8662A212D2F5}" dt="2024-12-03T14:02:53.091" v="2520" actId="26606"/>
          <ac:picMkLst>
            <pc:docMk/>
            <pc:sldMk cId="1134498696" sldId="314"/>
            <ac:picMk id="9" creationId="{B5F6AC60-2DF7-7417-896C-4CE87C74ED7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sc_Studies_DTU\Semester4\Risk\Availability_Losses\Data\Failure_Statistic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sc_Studies_DTU\Semester4\Risk\Availability_Losses\Data\Failure_Statistic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GB"/>
              <a:t>Failure Rate of Major Components</a:t>
            </a:r>
          </a:p>
        </c:rich>
      </c:tx>
      <c:layout>
        <c:manualLayout>
          <c:xMode val="edge"/>
          <c:yMode val="edge"/>
          <c:x val="0.26436846523214991"/>
          <c:y val="3.1825867227687002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37069056537986239"/>
          <c:y val="0.12897851455431047"/>
          <c:w val="0.58477155081241849"/>
          <c:h val="0.7135694441576138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66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Failure_Rate!$C$29:$C$40</c:f>
              <c:strCache>
                <c:ptCount val="12"/>
                <c:pt idx="0">
                  <c:v>Drive Train</c:v>
                </c:pt>
                <c:pt idx="1">
                  <c:v>Support Structure/Housing</c:v>
                </c:pt>
                <c:pt idx="2">
                  <c:v>Generator</c:v>
                </c:pt>
                <c:pt idx="3">
                  <c:v>Gearbox</c:v>
                </c:pt>
                <c:pt idx="4">
                  <c:v>Rotor Hub</c:v>
                </c:pt>
                <c:pt idx="5">
                  <c:v>Mechanical Brake</c:v>
                </c:pt>
                <c:pt idx="6">
                  <c:v>Rotor Blades</c:v>
                </c:pt>
                <c:pt idx="7">
                  <c:v>Yaw System</c:v>
                </c:pt>
                <c:pt idx="8">
                  <c:v>Hydraulic System</c:v>
                </c:pt>
                <c:pt idx="9">
                  <c:v>Sensors</c:v>
                </c:pt>
                <c:pt idx="10">
                  <c:v>Electronic Control</c:v>
                </c:pt>
                <c:pt idx="11">
                  <c:v>Electrical System</c:v>
                </c:pt>
              </c:strCache>
            </c:strRef>
          </c:cat>
          <c:val>
            <c:numRef>
              <c:f>Failure_Rate!$F$29:$F$40</c:f>
              <c:numCache>
                <c:formatCode>General</c:formatCode>
                <c:ptCount val="12"/>
                <c:pt idx="0">
                  <c:v>19.5</c:v>
                </c:pt>
                <c:pt idx="1">
                  <c:v>11.5</c:v>
                </c:pt>
                <c:pt idx="2">
                  <c:v>11</c:v>
                </c:pt>
                <c:pt idx="3">
                  <c:v>10.5</c:v>
                </c:pt>
                <c:pt idx="4">
                  <c:v>9.5</c:v>
                </c:pt>
                <c:pt idx="5">
                  <c:v>7.8</c:v>
                </c:pt>
                <c:pt idx="6">
                  <c:v>6</c:v>
                </c:pt>
                <c:pt idx="7">
                  <c:v>5.8</c:v>
                </c:pt>
                <c:pt idx="8">
                  <c:v>4.3</c:v>
                </c:pt>
                <c:pt idx="9">
                  <c:v>4.2</c:v>
                </c:pt>
                <c:pt idx="10">
                  <c:v>2.5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1-4E83-BE86-73DFB5BE2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343424"/>
        <c:axId val="210448384"/>
      </c:barChart>
      <c:catAx>
        <c:axId val="210343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104483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0448384"/>
        <c:scaling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/>
                  <a:t>Mean time between failures (years)</a:t>
                </a:r>
              </a:p>
            </c:rich>
          </c:tx>
          <c:layout>
            <c:manualLayout>
              <c:xMode val="edge"/>
              <c:yMode val="edge"/>
              <c:x val="0.42816197086511232"/>
              <c:y val="0.9162499670286731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10343424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GB"/>
              <a:t>Component repair time</a:t>
            </a:r>
          </a:p>
        </c:rich>
      </c:tx>
      <c:layout>
        <c:manualLayout>
          <c:xMode val="edge"/>
          <c:yMode val="edge"/>
          <c:x val="0.3358105986665102"/>
          <c:y val="3.1825867227687002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36850012597032977"/>
          <c:y val="0.12897851455431047"/>
          <c:w val="0.57949616584043795"/>
          <c:h val="0.71691953544473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FF66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Failure_Rate!$C$29:$C$40</c:f>
              <c:strCache>
                <c:ptCount val="12"/>
                <c:pt idx="0">
                  <c:v>Drive Train</c:v>
                </c:pt>
                <c:pt idx="1">
                  <c:v>Support Structure/Housing</c:v>
                </c:pt>
                <c:pt idx="2">
                  <c:v>Generator</c:v>
                </c:pt>
                <c:pt idx="3">
                  <c:v>Gearbox</c:v>
                </c:pt>
                <c:pt idx="4">
                  <c:v>Rotor Hub</c:v>
                </c:pt>
                <c:pt idx="5">
                  <c:v>Mechanical Brake</c:v>
                </c:pt>
                <c:pt idx="6">
                  <c:v>Rotor Blades</c:v>
                </c:pt>
                <c:pt idx="7">
                  <c:v>Yaw System</c:v>
                </c:pt>
                <c:pt idx="8">
                  <c:v>Hydraulic System</c:v>
                </c:pt>
                <c:pt idx="9">
                  <c:v>Sensors</c:v>
                </c:pt>
                <c:pt idx="10">
                  <c:v>Electronic Control</c:v>
                </c:pt>
                <c:pt idx="11">
                  <c:v>Electrical System</c:v>
                </c:pt>
              </c:strCache>
            </c:strRef>
          </c:cat>
          <c:val>
            <c:numRef>
              <c:f>Failure_Rate!$G$29:$G$40</c:f>
              <c:numCache>
                <c:formatCode>General</c:formatCode>
                <c:ptCount val="12"/>
                <c:pt idx="0">
                  <c:v>135</c:v>
                </c:pt>
                <c:pt idx="1">
                  <c:v>80</c:v>
                </c:pt>
                <c:pt idx="2">
                  <c:v>170</c:v>
                </c:pt>
                <c:pt idx="3">
                  <c:v>148</c:v>
                </c:pt>
                <c:pt idx="4">
                  <c:v>85</c:v>
                </c:pt>
                <c:pt idx="5">
                  <c:v>58</c:v>
                </c:pt>
                <c:pt idx="6">
                  <c:v>96</c:v>
                </c:pt>
                <c:pt idx="7">
                  <c:v>55</c:v>
                </c:pt>
                <c:pt idx="8">
                  <c:v>30</c:v>
                </c:pt>
                <c:pt idx="9">
                  <c:v>39</c:v>
                </c:pt>
                <c:pt idx="10">
                  <c:v>45</c:v>
                </c:pt>
                <c:pt idx="1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F-4CBF-B546-CBA8536C3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9100032"/>
        <c:axId val="259793664"/>
      </c:barChart>
      <c:catAx>
        <c:axId val="2591000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59793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9793664"/>
        <c:scaling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/>
                  <a:t>Average component repair time (hours)</a:t>
                </a:r>
              </a:p>
            </c:rich>
          </c:tx>
          <c:layout>
            <c:manualLayout>
              <c:xMode val="edge"/>
              <c:yMode val="edge"/>
              <c:x val="0.39821787806471121"/>
              <c:y val="0.917925012672235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59100032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85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€8M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85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€8M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ein air, ciel, eau, nuage&#10;&#10;Description générée automatiquement">
            <a:extLst>
              <a:ext uri="{FF2B5EF4-FFF2-40B4-BE49-F238E27FC236}">
                <a16:creationId xmlns:a16="http://schemas.microsoft.com/office/drawing/2014/main" id="{3EC28F02-696B-B2FB-FE8F-6B6C5F4C6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14" b="28533"/>
          <a:stretch/>
        </p:blipFill>
        <p:spPr>
          <a:xfrm>
            <a:off x="6220" y="-1"/>
            <a:ext cx="12179559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899887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France Energies Marines</a:t>
            </a:r>
          </a:p>
        </p:txBody>
      </p:sp>
      <p:pic>
        <p:nvPicPr>
          <p:cNvPr id="14" name="Image 13" descr="Une image contenant cercle, Graphique&#10;&#10;Description générée automatiquement">
            <a:extLst>
              <a:ext uri="{FF2B5EF4-FFF2-40B4-BE49-F238E27FC236}">
                <a16:creationId xmlns:a16="http://schemas.microsoft.com/office/drawing/2014/main" id="{27DBF2B7-6783-E259-1F45-CA46B3BCE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6" b="16124"/>
          <a:stretch/>
        </p:blipFill>
        <p:spPr>
          <a:xfrm>
            <a:off x="9319846" y="3965334"/>
            <a:ext cx="2865934" cy="28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CIZiEuwCLE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Y6y8I6-1AY?start=15&amp;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forms.gle/QMrxHDSeP187mjAS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irvoas/Training-Day1/blob/main/Tutorial_day1-Pandas.ipynb" TargetMode="External"/><Relationship Id="rId2" Type="http://schemas.openxmlformats.org/officeDocument/2006/relationships/hyperlink" Target="https://github.com/Ahirvoas/Training-Day1/blob/main/Tutorial_day1-Python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hyperlink" Target="https://github.com/Ahirvoas/Training-Day1/blob/main/Tutorial_day1-Anomaly.ipynb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6"/>
            <a:ext cx="7130753" cy="1527231"/>
          </a:xfrm>
        </p:spPr>
        <p:txBody>
          <a:bodyPr>
            <a:normAutofit/>
          </a:bodyPr>
          <a:lstStyle/>
          <a:p>
            <a:r>
              <a:rPr lang="en-US" dirty="0"/>
              <a:t>Adrien Hirvoas, Ph.D. -  FEM</a:t>
            </a:r>
          </a:p>
          <a:p>
            <a:endParaRPr lang="en-US" dirty="0"/>
          </a:p>
          <a:p>
            <a:r>
              <a:rPr lang="en-US" dirty="0"/>
              <a:t>ISEN </a:t>
            </a:r>
            <a:r>
              <a:rPr lang="en-US" dirty="0" err="1"/>
              <a:t>Yncréa</a:t>
            </a:r>
            <a:r>
              <a:rPr lang="en-US" dirty="0"/>
              <a:t> Ouest </a:t>
            </a: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819EB-810C-0EED-8FC3-33201720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DC34B-C96F-38BD-E77C-DB6F428F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French energy mix and electricity production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5B532C-7321-A321-4F83-EA6D272E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AE42B2-161B-31E9-DBB0-AB98A9D0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7931DE-0697-4875-BE96-B811DD935B7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3" y="1977886"/>
            <a:ext cx="3891681" cy="38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ù en est le nucléaire en France ?">
            <a:extLst>
              <a:ext uri="{FF2B5EF4-FFF2-40B4-BE49-F238E27FC236}">
                <a16:creationId xmlns:a16="http://schemas.microsoft.com/office/drawing/2014/main" id="{01E232AA-61C6-400A-AE79-FB36D6FF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0527"/>
            <a:ext cx="5213790" cy="437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93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F94B2-7A39-1DE6-6987-E290791B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83DC36-4B66-8A03-B448-6FAAA192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0C8904-12B6-5B99-2CA8-BDF091B6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22">
            <a:extLst>
              <a:ext uri="{FF2B5EF4-FFF2-40B4-BE49-F238E27FC236}">
                <a16:creationId xmlns:a16="http://schemas.microsoft.com/office/drawing/2014/main" id="{7119C645-21C9-5394-B00E-5098C7E0C848}"/>
              </a:ext>
            </a:extLst>
          </p:cNvPr>
          <p:cNvSpPr txBox="1"/>
          <p:nvPr/>
        </p:nvSpPr>
        <p:spPr>
          <a:xfrm rot="16200000">
            <a:off x="10999080" y="3101213"/>
            <a:ext cx="204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>
                <a:latin typeface="Arial" panose="020B0604020202020204" pitchFamily="34" charset="0"/>
              </a:rPr>
              <a:t>RTE</a:t>
            </a:r>
            <a:r>
              <a:rPr lang="fr-FR" dirty="0"/>
              <a:t> </a:t>
            </a:r>
            <a:r>
              <a:rPr lang="fr-FR" sz="800" dirty="0">
                <a:latin typeface="Arial" panose="020B0604020202020204" pitchFamily="34" charset="0"/>
              </a:rPr>
              <a:t>futures énergétiques 2050 (2021)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8D95B9-ED02-91F3-7710-09C5AB9BF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3047" y="1492668"/>
            <a:ext cx="5685835" cy="1428989"/>
          </a:xfrm>
          <a:prstGeom prst="rect">
            <a:avLst/>
          </a:prstGeom>
        </p:spPr>
      </p:pic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691D4F16-1481-AB6A-A488-F1E65B237EFF}"/>
              </a:ext>
            </a:extLst>
          </p:cNvPr>
          <p:cNvSpPr txBox="1">
            <a:spLocks/>
          </p:cNvSpPr>
          <p:nvPr/>
        </p:nvSpPr>
        <p:spPr>
          <a:xfrm>
            <a:off x="349794" y="1205818"/>
            <a:ext cx="7080652" cy="3667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an emerging market with rich prospects</a:t>
            </a:r>
            <a:endParaRPr lang="fr-FR" sz="500" dirty="0"/>
          </a:p>
          <a:p>
            <a:pPr marL="457200" lvl="1" indent="0">
              <a:buNone/>
            </a:pPr>
            <a:r>
              <a:rPr lang="fr-FR" dirty="0"/>
              <a:t>… at the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sz="800" dirty="0"/>
          </a:p>
          <a:p>
            <a:pPr marL="457200" lvl="1" indent="0">
              <a:buNone/>
            </a:pPr>
            <a:r>
              <a:rPr lang="fr-FR" dirty="0"/>
              <a:t>… and french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9" name="ZoneTexte 24">
            <a:extLst>
              <a:ext uri="{FF2B5EF4-FFF2-40B4-BE49-F238E27FC236}">
                <a16:creationId xmlns:a16="http://schemas.microsoft.com/office/drawing/2014/main" id="{F300C784-9FF1-FF08-1953-33F5D3DC7308}"/>
              </a:ext>
            </a:extLst>
          </p:cNvPr>
          <p:cNvSpPr txBox="1"/>
          <p:nvPr/>
        </p:nvSpPr>
        <p:spPr>
          <a:xfrm>
            <a:off x="8111674" y="3123589"/>
            <a:ext cx="3635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700" i="0" dirty="0">
                <a:effectLst/>
                <a:latin typeface="Arial" panose="020B0604020202020204" pitchFamily="34" charset="0"/>
              </a:rPr>
              <a:t>Offshore </a:t>
            </a:r>
            <a:r>
              <a:rPr lang="fr-FR" sz="700" i="0" dirty="0" err="1">
                <a:effectLst/>
                <a:latin typeface="Arial" panose="020B0604020202020204" pitchFamily="34" charset="0"/>
              </a:rPr>
              <a:t>Renewable</a:t>
            </a:r>
            <a:r>
              <a:rPr lang="fr-FR" sz="700" i="0" dirty="0">
                <a:effectLst/>
                <a:latin typeface="Arial" panose="020B0604020202020204" pitchFamily="34" charset="0"/>
              </a:rPr>
              <a:t> Energy </a:t>
            </a:r>
            <a:r>
              <a:rPr lang="fr-FR" sz="700" i="0" dirty="0" err="1">
                <a:effectLst/>
                <a:latin typeface="Arial" panose="020B0604020202020204" pitchFamily="34" charset="0"/>
              </a:rPr>
              <a:t>Strategy</a:t>
            </a:r>
            <a:r>
              <a:rPr lang="fr-FR" sz="70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700" i="0" dirty="0" err="1">
                <a:effectLst/>
                <a:latin typeface="Arial" panose="020B0604020202020204" pitchFamily="34" charset="0"/>
              </a:rPr>
              <a:t>European</a:t>
            </a:r>
            <a:r>
              <a:rPr lang="fr-FR" sz="700" i="0" dirty="0">
                <a:effectLst/>
                <a:latin typeface="Arial" panose="020B0604020202020204" pitchFamily="34" charset="0"/>
              </a:rPr>
              <a:t> Commission, nov. 2020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C950B4-F4AD-57ED-B8A6-08C6FC0C2E63}"/>
              </a:ext>
            </a:extLst>
          </p:cNvPr>
          <p:cNvGrpSpPr/>
          <p:nvPr/>
        </p:nvGrpSpPr>
        <p:grpSpPr>
          <a:xfrm>
            <a:off x="4132392" y="3323645"/>
            <a:ext cx="5051365" cy="2867104"/>
            <a:chOff x="7195782" y="3153911"/>
            <a:chExt cx="4853343" cy="287787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AFE3F029-0754-F9AB-D9EB-25B3B1EE9ABE}"/>
                </a:ext>
              </a:extLst>
            </p:cNvPr>
            <p:cNvGrpSpPr/>
            <p:nvPr/>
          </p:nvGrpSpPr>
          <p:grpSpPr>
            <a:xfrm>
              <a:off x="7195782" y="3153911"/>
              <a:ext cx="4039856" cy="2877875"/>
              <a:chOff x="3648255" y="566095"/>
              <a:chExt cx="4039856" cy="3062542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EA61727B-CEFE-B199-DB0A-DED125AD6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28051" y="566095"/>
                <a:ext cx="3445075" cy="1977914"/>
              </a:xfrm>
              <a:prstGeom prst="rect">
                <a:avLst/>
              </a:prstGeom>
            </p:spPr>
          </p:pic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E6A1E6E8-EA4E-39E3-8C64-1FFA47223A30}"/>
                  </a:ext>
                </a:extLst>
              </p:cNvPr>
              <p:cNvSpPr/>
              <p:nvPr/>
            </p:nvSpPr>
            <p:spPr>
              <a:xfrm rot="16200000">
                <a:off x="3464273" y="1760572"/>
                <a:ext cx="956510" cy="55606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000" dirty="0"/>
                  <a:t>Scenario M0</a:t>
                </a:r>
              </a:p>
              <a:p>
                <a:pPr algn="ctr"/>
                <a:r>
                  <a:rPr lang="fr-FR" sz="1000" dirty="0"/>
                  <a:t>100% </a:t>
                </a:r>
                <a:r>
                  <a:rPr lang="fr-FR" sz="1000" dirty="0" err="1"/>
                  <a:t>EnR</a:t>
                </a:r>
                <a:r>
                  <a:rPr lang="fr-FR" sz="1000" dirty="0"/>
                  <a:t> en 2050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51955C87-9427-1CBD-246B-1867F40F5CEA}"/>
                  </a:ext>
                </a:extLst>
              </p:cNvPr>
              <p:cNvSpPr/>
              <p:nvPr/>
            </p:nvSpPr>
            <p:spPr>
              <a:xfrm rot="16200000">
                <a:off x="3419528" y="2772736"/>
                <a:ext cx="1029758" cy="57230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000" dirty="0"/>
                  <a:t>Scenario N03</a:t>
                </a:r>
              </a:p>
              <a:p>
                <a:pPr algn="ctr"/>
                <a:r>
                  <a:rPr lang="fr-FR" sz="1000" dirty="0" err="1"/>
                  <a:t>EnR</a:t>
                </a:r>
                <a:r>
                  <a:rPr lang="fr-FR" sz="1000" dirty="0"/>
                  <a:t> + nouveau nucléaire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4EC94F12-31A9-3FFD-BB7C-616A1B374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36" y="2516862"/>
                <a:ext cx="3445075" cy="1111775"/>
              </a:xfrm>
              <a:prstGeom prst="rect">
                <a:avLst/>
              </a:prstGeom>
            </p:spPr>
          </p:pic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292ACE6-7D7D-993A-E3BD-7213FCA463EA}"/>
                </a:ext>
              </a:extLst>
            </p:cNvPr>
            <p:cNvSpPr/>
            <p:nvPr/>
          </p:nvSpPr>
          <p:spPr>
            <a:xfrm>
              <a:off x="11245163" y="3198432"/>
              <a:ext cx="803962" cy="899419"/>
            </a:xfrm>
            <a:prstGeom prst="roundRect">
              <a:avLst/>
            </a:prstGeom>
            <a:solidFill>
              <a:srgbClr val="A8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800" b="1" dirty="0"/>
                <a:t>HYPOTHESE COMMUNE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1F35639-BEA8-3DCD-B254-FF6F22236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78104" y="4915284"/>
              <a:ext cx="713702" cy="547959"/>
            </a:xfrm>
            <a:prstGeom prst="rect">
              <a:avLst/>
            </a:prstGeom>
          </p:spPr>
        </p:pic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C426C7B-FB42-6171-A249-7921521DD292}"/>
                </a:ext>
              </a:extLst>
            </p:cNvPr>
            <p:cNvSpPr/>
            <p:nvPr/>
          </p:nvSpPr>
          <p:spPr>
            <a:xfrm>
              <a:off x="11258115" y="3198431"/>
              <a:ext cx="781485" cy="2781795"/>
            </a:xfrm>
            <a:prstGeom prst="roundRect">
              <a:avLst/>
            </a:prstGeom>
            <a:noFill/>
            <a:ln>
              <a:solidFill>
                <a:srgbClr val="A896A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5844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C9000-1833-61A3-DD82-BB1F92E9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01B62D-DC5D-B0BD-B7DC-43CFB150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37D215-034F-A766-C38C-9998423D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75516-7597-F826-4AD5-0D17B12C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54" y="1261307"/>
            <a:ext cx="4189345" cy="333950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59330A6-0927-0B17-6CCB-937F180A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3" y="1848644"/>
            <a:ext cx="5165218" cy="27400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86CFB51-35F0-2A33-9273-85B09D369691}"/>
              </a:ext>
            </a:extLst>
          </p:cNvPr>
          <p:cNvSpPr txBox="1"/>
          <p:nvPr/>
        </p:nvSpPr>
        <p:spPr>
          <a:xfrm>
            <a:off x="7019053" y="5168323"/>
            <a:ext cx="4496746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 Turbines are as Large as civil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are active machines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02B747-E557-503B-D757-228D8B5F319D}"/>
              </a:ext>
            </a:extLst>
          </p:cNvPr>
          <p:cNvSpPr txBox="1"/>
          <p:nvPr/>
        </p:nvSpPr>
        <p:spPr>
          <a:xfrm>
            <a:off x="1664963" y="5176171"/>
            <a:ext cx="2994677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Development of wind capacity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2001~2020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24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93EAC1-489A-DBFD-3E59-0D7BCDCC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DE8F7E-6B6F-13EB-EBC1-D6239C96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CED1BB-6E5B-0034-84B1-260B4F83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7639D3-B110-4C9D-9C93-D0C24976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16" r="6648"/>
          <a:stretch/>
        </p:blipFill>
        <p:spPr>
          <a:xfrm>
            <a:off x="443707" y="1503523"/>
            <a:ext cx="4597420" cy="354880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FF8932C4-14E5-4786-9AAB-2448A5DA3ADD}"/>
              </a:ext>
            </a:extLst>
          </p:cNvPr>
          <p:cNvGrpSpPr/>
          <p:nvPr/>
        </p:nvGrpSpPr>
        <p:grpSpPr>
          <a:xfrm>
            <a:off x="6691045" y="1695539"/>
            <a:ext cx="5057249" cy="3371498"/>
            <a:chOff x="5995259" y="1800691"/>
            <a:chExt cx="5878262" cy="39188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136F5EC-4B6B-4468-BB68-8D8E9CD88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33" t="25960" r="58258" b="24478"/>
            <a:stretch/>
          </p:blipFill>
          <p:spPr>
            <a:xfrm>
              <a:off x="5995259" y="1800691"/>
              <a:ext cx="5878262" cy="3918840"/>
            </a:xfrm>
            <a:prstGeom prst="rect">
              <a:avLst/>
            </a:prstGeom>
          </p:spPr>
        </p:pic>
        <p:sp>
          <p:nvSpPr>
            <p:cNvPr id="13" name="ZoneTexte 14">
              <a:extLst>
                <a:ext uri="{FF2B5EF4-FFF2-40B4-BE49-F238E27FC236}">
                  <a16:creationId xmlns:a16="http://schemas.microsoft.com/office/drawing/2014/main" id="{4C45BB95-565A-4E88-B826-74E32C7DDA3E}"/>
                </a:ext>
              </a:extLst>
            </p:cNvPr>
            <p:cNvSpPr txBox="1"/>
            <p:nvPr/>
          </p:nvSpPr>
          <p:spPr>
            <a:xfrm>
              <a:off x="6245087" y="5410428"/>
              <a:ext cx="1468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i="1" dirty="0"/>
                <a:t>Source: Carbon Trust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9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4202F-F07D-255F-6E65-EA0B42BF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9C3FE-725F-3763-AF82-8D5AEF7C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318E2C-CC78-7BFC-BA71-85C3B966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873EF1-8123-AD35-A2BD-DAD69A2B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58"/>
            <a:ext cx="11715184" cy="45942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7A70E53-4AD6-2765-9C7A-A09F83C79C16}"/>
              </a:ext>
            </a:extLst>
          </p:cNvPr>
          <p:cNvSpPr/>
          <p:nvPr/>
        </p:nvSpPr>
        <p:spPr>
          <a:xfrm>
            <a:off x="1619182" y="4885163"/>
            <a:ext cx="1418216" cy="13252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9162E-9408-A013-6D67-7E5C608A36F8}"/>
              </a:ext>
            </a:extLst>
          </p:cNvPr>
          <p:cNvSpPr/>
          <p:nvPr/>
        </p:nvSpPr>
        <p:spPr>
          <a:xfrm>
            <a:off x="1660623" y="4376085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6D449F4-2642-CEF7-E53D-35A10260296D}"/>
              </a:ext>
            </a:extLst>
          </p:cNvPr>
          <p:cNvSpPr/>
          <p:nvPr/>
        </p:nvSpPr>
        <p:spPr>
          <a:xfrm>
            <a:off x="6630357" y="4885163"/>
            <a:ext cx="1418216" cy="132526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08A9F-CE3D-920F-9AF4-A7E8F59B769B}"/>
              </a:ext>
            </a:extLst>
          </p:cNvPr>
          <p:cNvSpPr/>
          <p:nvPr/>
        </p:nvSpPr>
        <p:spPr>
          <a:xfrm>
            <a:off x="6553568" y="4333865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6B95956C-0EDF-1A7C-396D-D8ACE93F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3051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67F1A-A8A3-7F26-F35D-7433D3AA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 – Provence Grand Large</a:t>
            </a:r>
          </a:p>
        </p:txBody>
      </p:sp>
      <p:pic>
        <p:nvPicPr>
          <p:cNvPr id="6" name="Média en ligne 5" title="Provence Grand Large - Présentation du projet">
            <a:hlinkClick r:id="" action="ppaction://media"/>
            <a:extLst>
              <a:ext uri="{FF2B5EF4-FFF2-40B4-BE49-F238E27FC236}">
                <a16:creationId xmlns:a16="http://schemas.microsoft.com/office/drawing/2014/main" id="{892B32AF-3749-BF5C-1855-B4915FC272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5287" y="1256232"/>
            <a:ext cx="8709258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414F7F-149D-2580-9361-A8A78EE4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59F3C-75EC-6F3C-8A73-8910293E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9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B2486-FF1D-B6A1-F52C-34E709D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 – </a:t>
            </a:r>
            <a:r>
              <a:rPr lang="fr-FR" dirty="0" err="1"/>
              <a:t>DemoSATH</a:t>
            </a:r>
            <a:endParaRPr lang="fr-FR" dirty="0"/>
          </a:p>
        </p:txBody>
      </p:sp>
      <p:pic>
        <p:nvPicPr>
          <p:cNvPr id="6" name="Média en ligne 5" title="DemoSATH project recap 3">
            <a:hlinkClick r:id="" action="ppaction://media"/>
            <a:extLst>
              <a:ext uri="{FF2B5EF4-FFF2-40B4-BE49-F238E27FC236}">
                <a16:creationId xmlns:a16="http://schemas.microsoft.com/office/drawing/2014/main" id="{BAA5082B-F16B-18C9-A50F-08240F017A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5287" y="1256232"/>
            <a:ext cx="8709258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32C2B4-6356-726F-DC28-62382DB7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1B47FA-E092-83DD-1459-595AA199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3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69D84-690F-DD16-6833-FD81499E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- </a:t>
            </a:r>
            <a:r>
              <a:rPr lang="en-GB" dirty="0"/>
              <a:t>Operation &amp; Maintenance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27C603-2B80-5736-1BA6-F0A9B802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B02D3-0291-8A2E-7F25-1346496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6" name="Chart 6">
            <a:extLst>
              <a:ext uri="{FF2B5EF4-FFF2-40B4-BE49-F238E27FC236}">
                <a16:creationId xmlns:a16="http://schemas.microsoft.com/office/drawing/2014/main" id="{60A9F1E5-EC1D-046C-12C3-75C068205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527290"/>
              </p:ext>
            </p:extLst>
          </p:nvPr>
        </p:nvGraphicFramePr>
        <p:xfrm>
          <a:off x="1445964" y="1884488"/>
          <a:ext cx="4622490" cy="4030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7">
            <a:extLst>
              <a:ext uri="{FF2B5EF4-FFF2-40B4-BE49-F238E27FC236}">
                <a16:creationId xmlns:a16="http://schemas.microsoft.com/office/drawing/2014/main" id="{F6CC2056-50AA-493B-4098-E05314F7D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57286"/>
              </p:ext>
            </p:extLst>
          </p:nvPr>
        </p:nvGraphicFramePr>
        <p:xfrm>
          <a:off x="6054476" y="1855574"/>
          <a:ext cx="4536504" cy="40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17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A2CCE-3936-ACA0-9CA0-16D3BA78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Scientific </a:t>
            </a:r>
            <a:r>
              <a:rPr lang="fr-FR" dirty="0" err="1"/>
              <a:t>paradigm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BC7EB0-4B87-B6D6-9BD5-F315F33E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CBF12C9-C724-DE35-6695-64693943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B00EA6-F127-C093-FAF7-F4BABC3F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0" y="1899431"/>
            <a:ext cx="5760000" cy="30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ED8B1362-8147-56BF-B08C-A3925AEF63F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90288345"/>
              </p:ext>
            </p:extLst>
          </p:nvPr>
        </p:nvGraphicFramePr>
        <p:xfrm>
          <a:off x="384175" y="1290638"/>
          <a:ext cx="11460162" cy="355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0054">
                  <a:extLst>
                    <a:ext uri="{9D8B030D-6E8A-4147-A177-3AD203B41FA5}">
                      <a16:colId xmlns:a16="http://schemas.microsoft.com/office/drawing/2014/main" val="1954397857"/>
                    </a:ext>
                  </a:extLst>
                </a:gridCol>
                <a:gridCol w="3820054">
                  <a:extLst>
                    <a:ext uri="{9D8B030D-6E8A-4147-A177-3AD203B41FA5}">
                      <a16:colId xmlns:a16="http://schemas.microsoft.com/office/drawing/2014/main" val="684385141"/>
                    </a:ext>
                  </a:extLst>
                </a:gridCol>
                <a:gridCol w="3820054">
                  <a:extLst>
                    <a:ext uri="{9D8B030D-6E8A-4147-A177-3AD203B41FA5}">
                      <a16:colId xmlns:a16="http://schemas.microsoft.com/office/drawing/2014/main" val="311725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Why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energy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?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Digital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- Python: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Python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Pandas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Anomaly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detection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Running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3: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Anomaly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detection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49252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https://forms.gle/QMrxHDSeP187mjAS8</a:t>
            </a:r>
            <a:endParaRPr lang="en-US" dirty="0"/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6" y="2027976"/>
            <a:ext cx="4067316" cy="4067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8600562" y="5262563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Goal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E07FD-4499-F9FA-5D17-61D3916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06D0D-2F0E-5C7D-42D1-A8F275C4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CED29-95B9-0E05-1D86-34E88901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graphicFrame>
        <p:nvGraphicFramePr>
          <p:cNvPr id="40" name="Espace réservé du contenu 6">
            <a:extLst>
              <a:ext uri="{FF2B5EF4-FFF2-40B4-BE49-F238E27FC236}">
                <a16:creationId xmlns:a16="http://schemas.microsoft.com/office/drawing/2014/main" id="{FAD89AD1-B170-E315-8C56-05A54B40C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84880"/>
              </p:ext>
            </p:extLst>
          </p:nvPr>
        </p:nvGraphicFramePr>
        <p:xfrm>
          <a:off x="710292" y="1255713"/>
          <a:ext cx="11134044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511">
                  <a:extLst>
                    <a:ext uri="{9D8B030D-6E8A-4147-A177-3AD203B41FA5}">
                      <a16:colId xmlns:a16="http://schemas.microsoft.com/office/drawing/2014/main" val="814056416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2199508012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4287735692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3509543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Full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monitoring</a:t>
                      </a: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Numerical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monitoring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DT monitoring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Installation &amp; maintenance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73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82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Reliability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87548"/>
                  </a:ext>
                </a:extLst>
              </a:tr>
            </a:tbl>
          </a:graphicData>
        </a:graphic>
      </p:graphicFrame>
      <p:pic>
        <p:nvPicPr>
          <p:cNvPr id="41" name="Image 40">
            <a:extLst>
              <a:ext uri="{FF2B5EF4-FFF2-40B4-BE49-F238E27FC236}">
                <a16:creationId xmlns:a16="http://schemas.microsoft.com/office/drawing/2014/main" id="{053CE6F5-3A16-BE6D-0BBF-51880C29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06" b="46756"/>
          <a:stretch/>
        </p:blipFill>
        <p:spPr>
          <a:xfrm>
            <a:off x="4701865" y="3941223"/>
            <a:ext cx="319170" cy="33685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1F25A94-5F93-514E-99D7-0D75AA2F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5" t="49373"/>
          <a:stretch/>
        </p:blipFill>
        <p:spPr>
          <a:xfrm>
            <a:off x="7274378" y="3957783"/>
            <a:ext cx="527210" cy="3202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1DE9A9E-8122-E8B8-90D5-C210B602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4" y="3645417"/>
            <a:ext cx="642274" cy="63266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2532FE99-4514-F967-BF74-CB279F00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51" y="1716203"/>
            <a:ext cx="1514797" cy="184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7A37844-1E42-A106-76FB-B24461B80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t="569" r="1751" b="1420"/>
          <a:stretch/>
        </p:blipFill>
        <p:spPr>
          <a:xfrm>
            <a:off x="6780585" y="1716204"/>
            <a:ext cx="1514796" cy="185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6897013C-46AE-5163-7251-488C4347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77331" y="1716202"/>
            <a:ext cx="1514797" cy="184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398B108-5894-90EF-0639-3791692C9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389" t="569" r="1751" b="1420"/>
          <a:stretch/>
        </p:blipFill>
        <p:spPr>
          <a:xfrm>
            <a:off x="10139712" y="1707048"/>
            <a:ext cx="1514796" cy="185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Ellipse 47">
            <a:extLst>
              <a:ext uri="{FF2B5EF4-FFF2-40B4-BE49-F238E27FC236}">
                <a16:creationId xmlns:a16="http://schemas.microsoft.com/office/drawing/2014/main" id="{54FF05AE-C7C3-CE1E-4E8B-17D39A22E1A0}"/>
              </a:ext>
            </a:extLst>
          </p:cNvPr>
          <p:cNvSpPr/>
          <p:nvPr/>
        </p:nvSpPr>
        <p:spPr>
          <a:xfrm>
            <a:off x="4858111" y="2325920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45DBFE1-2D49-A23C-19AD-0857F50DB4B9}"/>
              </a:ext>
            </a:extLst>
          </p:cNvPr>
          <p:cNvSpPr/>
          <p:nvPr/>
        </p:nvSpPr>
        <p:spPr>
          <a:xfrm>
            <a:off x="4812465" y="2514399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A095256-6392-6AF3-675D-20EC0F245EF3}"/>
              </a:ext>
            </a:extLst>
          </p:cNvPr>
          <p:cNvSpPr/>
          <p:nvPr/>
        </p:nvSpPr>
        <p:spPr>
          <a:xfrm>
            <a:off x="4812465" y="2702878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7D78484-5F0C-107D-E8F2-F1F0C3AFAB96}"/>
              </a:ext>
            </a:extLst>
          </p:cNvPr>
          <p:cNvSpPr/>
          <p:nvPr/>
        </p:nvSpPr>
        <p:spPr>
          <a:xfrm>
            <a:off x="4826932" y="2890916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1D93272F-9075-623E-4AF9-514CC9733463}"/>
              </a:ext>
            </a:extLst>
          </p:cNvPr>
          <p:cNvSpPr/>
          <p:nvPr/>
        </p:nvSpPr>
        <p:spPr>
          <a:xfrm>
            <a:off x="4817646" y="308131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AC68709-FCB1-56C6-165A-04540B5EE8DC}"/>
              </a:ext>
            </a:extLst>
          </p:cNvPr>
          <p:cNvSpPr/>
          <p:nvPr/>
        </p:nvSpPr>
        <p:spPr>
          <a:xfrm>
            <a:off x="4815808" y="326469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BAF5A0C-C828-C68C-21D0-8F183FB9FA02}"/>
              </a:ext>
            </a:extLst>
          </p:cNvPr>
          <p:cNvSpPr/>
          <p:nvPr/>
        </p:nvSpPr>
        <p:spPr>
          <a:xfrm>
            <a:off x="4914903" y="181167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2CB6406F-83EC-1600-E0AE-E3B593029502}"/>
              </a:ext>
            </a:extLst>
          </p:cNvPr>
          <p:cNvSpPr/>
          <p:nvPr/>
        </p:nvSpPr>
        <p:spPr>
          <a:xfrm>
            <a:off x="4392750" y="233046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279A25A-AEFA-3262-4FBC-569F83F6AB20}"/>
              </a:ext>
            </a:extLst>
          </p:cNvPr>
          <p:cNvSpPr/>
          <p:nvPr/>
        </p:nvSpPr>
        <p:spPr>
          <a:xfrm>
            <a:off x="5202385" y="2779421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5CEE05C-4178-EF75-CE7B-4BE5C807A4D1}"/>
              </a:ext>
            </a:extLst>
          </p:cNvPr>
          <p:cNvSpPr/>
          <p:nvPr/>
        </p:nvSpPr>
        <p:spPr>
          <a:xfrm>
            <a:off x="9877884" y="2346791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B7FB5850-2F2C-9039-F5A4-52565440D2D4}"/>
              </a:ext>
            </a:extLst>
          </p:cNvPr>
          <p:cNvSpPr/>
          <p:nvPr/>
        </p:nvSpPr>
        <p:spPr>
          <a:xfrm>
            <a:off x="9877884" y="3040214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Graphique 58" descr="Euro avec un remplissage uni">
            <a:extLst>
              <a:ext uri="{FF2B5EF4-FFF2-40B4-BE49-F238E27FC236}">
                <a16:creationId xmlns:a16="http://schemas.microsoft.com/office/drawing/2014/main" id="{C7252849-5DF8-05A2-5702-C73D8BDE4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750" y="4474610"/>
            <a:ext cx="360000" cy="360000"/>
          </a:xfrm>
          <a:prstGeom prst="rect">
            <a:avLst/>
          </a:prstGeom>
        </p:spPr>
      </p:pic>
      <p:pic>
        <p:nvPicPr>
          <p:cNvPr id="60" name="Graphique 59" descr="Euro avec un remplissage uni">
            <a:extLst>
              <a:ext uri="{FF2B5EF4-FFF2-40B4-BE49-F238E27FC236}">
                <a16:creationId xmlns:a16="http://schemas.microsoft.com/office/drawing/2014/main" id="{6F81DF6B-6EBD-4471-D25F-83AC1C1F6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1035" y="4472257"/>
            <a:ext cx="360000" cy="360000"/>
          </a:xfrm>
          <a:prstGeom prst="rect">
            <a:avLst/>
          </a:prstGeom>
        </p:spPr>
      </p:pic>
      <p:pic>
        <p:nvPicPr>
          <p:cNvPr id="61" name="Graphique 60" descr="Euro avec un remplissage uni">
            <a:extLst>
              <a:ext uri="{FF2B5EF4-FFF2-40B4-BE49-F238E27FC236}">
                <a16:creationId xmlns:a16="http://schemas.microsoft.com/office/drawing/2014/main" id="{BF416605-8585-698E-2B05-3B0B7DE8B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385" y="4472257"/>
            <a:ext cx="360000" cy="360000"/>
          </a:xfrm>
          <a:prstGeom prst="rect">
            <a:avLst/>
          </a:prstGeom>
        </p:spPr>
      </p:pic>
      <p:pic>
        <p:nvPicPr>
          <p:cNvPr id="62" name="Graphique 61" descr="Euro avec un remplissage uni">
            <a:extLst>
              <a:ext uri="{FF2B5EF4-FFF2-40B4-BE49-F238E27FC236}">
                <a16:creationId xmlns:a16="http://schemas.microsoft.com/office/drawing/2014/main" id="{A9208A70-203F-E6F1-1783-FA2AE6482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778" y="4479421"/>
            <a:ext cx="360000" cy="360000"/>
          </a:xfrm>
          <a:prstGeom prst="rect">
            <a:avLst/>
          </a:prstGeom>
        </p:spPr>
      </p:pic>
      <p:pic>
        <p:nvPicPr>
          <p:cNvPr id="63" name="Graphique 62" descr="Euro avec un remplissage uni">
            <a:extLst>
              <a:ext uri="{FF2B5EF4-FFF2-40B4-BE49-F238E27FC236}">
                <a16:creationId xmlns:a16="http://schemas.microsoft.com/office/drawing/2014/main" id="{7CBFA248-B229-002C-7A70-C9B629133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2128" y="4479421"/>
            <a:ext cx="360000" cy="360000"/>
          </a:xfrm>
          <a:prstGeom prst="rect">
            <a:avLst/>
          </a:prstGeom>
        </p:spPr>
      </p:pic>
      <p:pic>
        <p:nvPicPr>
          <p:cNvPr id="64" name="Graphique 63" descr="Euro avec un remplissage uni">
            <a:extLst>
              <a:ext uri="{FF2B5EF4-FFF2-40B4-BE49-F238E27FC236}">
                <a16:creationId xmlns:a16="http://schemas.microsoft.com/office/drawing/2014/main" id="{87022A16-4CB7-1CFA-C16A-382A0AFCC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6581" y="4479421"/>
            <a:ext cx="360000" cy="360000"/>
          </a:xfrm>
          <a:prstGeom prst="rect">
            <a:avLst/>
          </a:prstGeom>
        </p:spPr>
      </p:pic>
      <p:pic>
        <p:nvPicPr>
          <p:cNvPr id="65" name="Graphique 64" descr="Cible avec un remplissage uni">
            <a:extLst>
              <a:ext uri="{FF2B5EF4-FFF2-40B4-BE49-F238E27FC236}">
                <a16:creationId xmlns:a16="http://schemas.microsoft.com/office/drawing/2014/main" id="{905C045B-C539-7AC3-1396-266622924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7392" y="5013563"/>
            <a:ext cx="360000" cy="360000"/>
          </a:xfrm>
          <a:prstGeom prst="rect">
            <a:avLst/>
          </a:prstGeom>
        </p:spPr>
      </p:pic>
      <p:pic>
        <p:nvPicPr>
          <p:cNvPr id="66" name="Graphique 65" descr="Cible avec un remplissage uni">
            <a:extLst>
              <a:ext uri="{FF2B5EF4-FFF2-40B4-BE49-F238E27FC236}">
                <a16:creationId xmlns:a16="http://schemas.microsoft.com/office/drawing/2014/main" id="{0C529B73-AD92-4EB5-D75D-0627929E0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1035" y="5011210"/>
            <a:ext cx="360000" cy="360000"/>
          </a:xfrm>
          <a:prstGeom prst="rect">
            <a:avLst/>
          </a:prstGeom>
        </p:spPr>
      </p:pic>
      <p:pic>
        <p:nvPicPr>
          <p:cNvPr id="67" name="Graphique 66" descr="Cible avec un remplissage uni">
            <a:extLst>
              <a:ext uri="{FF2B5EF4-FFF2-40B4-BE49-F238E27FC236}">
                <a16:creationId xmlns:a16="http://schemas.microsoft.com/office/drawing/2014/main" id="{2F79EE8E-7521-59D0-2EB4-8D3261754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61084" y="5011210"/>
            <a:ext cx="360000" cy="360000"/>
          </a:xfrm>
          <a:prstGeom prst="rect">
            <a:avLst/>
          </a:prstGeom>
        </p:spPr>
      </p:pic>
      <p:pic>
        <p:nvPicPr>
          <p:cNvPr id="68" name="Graphique 67" descr="Cible avec un remplissage uni">
            <a:extLst>
              <a:ext uri="{FF2B5EF4-FFF2-40B4-BE49-F238E27FC236}">
                <a16:creationId xmlns:a16="http://schemas.microsoft.com/office/drawing/2014/main" id="{0C453156-C0A5-234F-DE4F-71D5039A97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0739" y="5011210"/>
            <a:ext cx="360000" cy="360000"/>
          </a:xfrm>
          <a:prstGeom prst="rect">
            <a:avLst/>
          </a:prstGeom>
        </p:spPr>
      </p:pic>
      <p:pic>
        <p:nvPicPr>
          <p:cNvPr id="69" name="Graphique 68" descr="Cible avec un remplissage uni">
            <a:extLst>
              <a:ext uri="{FF2B5EF4-FFF2-40B4-BE49-F238E27FC236}">
                <a16:creationId xmlns:a16="http://schemas.microsoft.com/office/drawing/2014/main" id="{A6388BB1-0FB0-2A63-C6A7-A28105AE2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9712" y="5011210"/>
            <a:ext cx="360000" cy="360000"/>
          </a:xfrm>
          <a:prstGeom prst="rect">
            <a:avLst/>
          </a:prstGeom>
        </p:spPr>
      </p:pic>
      <p:pic>
        <p:nvPicPr>
          <p:cNvPr id="70" name="Graphique 69" descr="Cible avec un remplissage uni">
            <a:extLst>
              <a:ext uri="{FF2B5EF4-FFF2-40B4-BE49-F238E27FC236}">
                <a16:creationId xmlns:a16="http://schemas.microsoft.com/office/drawing/2014/main" id="{D64B0686-A542-A757-58B5-BA6904A0A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2128" y="5014968"/>
            <a:ext cx="360000" cy="360000"/>
          </a:xfrm>
          <a:prstGeom prst="rect">
            <a:avLst/>
          </a:prstGeom>
        </p:spPr>
      </p:pic>
      <p:pic>
        <p:nvPicPr>
          <p:cNvPr id="71" name="Graphique 70" descr="Signe pouce en haut avec un remplissage uni">
            <a:extLst>
              <a:ext uri="{FF2B5EF4-FFF2-40B4-BE49-F238E27FC236}">
                <a16:creationId xmlns:a16="http://schemas.microsoft.com/office/drawing/2014/main" id="{E87F01B5-E19D-F015-E7C5-6D6CAC1FB9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30739" y="5386433"/>
            <a:ext cx="360000" cy="360000"/>
          </a:xfrm>
          <a:prstGeom prst="rect">
            <a:avLst/>
          </a:prstGeom>
        </p:spPr>
      </p:pic>
      <p:pic>
        <p:nvPicPr>
          <p:cNvPr id="72" name="Graphique 71" descr="Signe pouce en haut avec un remplissage uni">
            <a:extLst>
              <a:ext uri="{FF2B5EF4-FFF2-40B4-BE49-F238E27FC236}">
                <a16:creationId xmlns:a16="http://schemas.microsoft.com/office/drawing/2014/main" id="{F1716C27-5B99-DC10-ABB8-B25A64DC81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2128" y="5381247"/>
            <a:ext cx="360000" cy="360000"/>
          </a:xfrm>
          <a:prstGeom prst="rect">
            <a:avLst/>
          </a:prstGeom>
        </p:spPr>
      </p:pic>
      <p:pic>
        <p:nvPicPr>
          <p:cNvPr id="73" name="Graphique 72" descr="Pouce en bas avec un remplissage uni">
            <a:extLst>
              <a:ext uri="{FF2B5EF4-FFF2-40B4-BE49-F238E27FC236}">
                <a16:creationId xmlns:a16="http://schemas.microsoft.com/office/drawing/2014/main" id="{DEBE8C77-C4FF-6A87-EF12-781AC552EE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68465" y="53796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7A4DB-730A-329F-36A5-E9986FD1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Scientific </a:t>
            </a:r>
            <a:r>
              <a:rPr lang="fr-FR" dirty="0" err="1"/>
              <a:t>paradigm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9C31AC-D809-ECB2-A457-33974509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09D741-A71D-CE9F-CDEA-486F8BED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EBC074-99A4-A851-FBA6-53205365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0" y="1954339"/>
            <a:ext cx="5760000" cy="29493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8B1394-8AD5-279E-2C68-A537BC991315}"/>
              </a:ext>
            </a:extLst>
          </p:cNvPr>
          <p:cNvSpPr/>
          <p:nvPr/>
        </p:nvSpPr>
        <p:spPr>
          <a:xfrm>
            <a:off x="863363" y="5581816"/>
            <a:ext cx="1860606" cy="437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>
                <a:solidFill>
                  <a:srgbClr val="FF0000"/>
                </a:solidFill>
              </a:rPr>
              <a:t>1 Jim Gray,2007</a:t>
            </a:r>
          </a:p>
        </p:txBody>
      </p:sp>
    </p:spTree>
    <p:extLst>
      <p:ext uri="{BB962C8B-B14F-4D97-AF65-F5344CB8AC3E}">
        <p14:creationId xmlns:p14="http://schemas.microsoft.com/office/powerpoint/2010/main" val="31467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AD76F-F65B-5555-E333-DD3A646C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1C38B7-7617-41E4-C559-D42EE019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81F99A-5570-6A60-FC26-87096E67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99C5B50-6460-5016-D09B-9D3156480432}"/>
              </a:ext>
            </a:extLst>
          </p:cNvPr>
          <p:cNvSpPr/>
          <p:nvPr/>
        </p:nvSpPr>
        <p:spPr>
          <a:xfrm>
            <a:off x="2172395" y="1248355"/>
            <a:ext cx="4680000" cy="46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F9D25F1-E3F4-2C7A-DFFC-9023E070D76A}"/>
              </a:ext>
            </a:extLst>
          </p:cNvPr>
          <p:cNvSpPr/>
          <p:nvPr/>
        </p:nvSpPr>
        <p:spPr>
          <a:xfrm>
            <a:off x="2615979" y="1540536"/>
            <a:ext cx="3960000" cy="396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A307ADD-ACB3-A43F-242D-5FE644E21BF8}"/>
              </a:ext>
            </a:extLst>
          </p:cNvPr>
          <p:cNvSpPr/>
          <p:nvPr/>
        </p:nvSpPr>
        <p:spPr>
          <a:xfrm>
            <a:off x="2795979" y="1788355"/>
            <a:ext cx="3600000" cy="360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684738-E6EC-CDC1-6C8E-1052078A9F3C}"/>
              </a:ext>
            </a:extLst>
          </p:cNvPr>
          <p:cNvSpPr txBox="1"/>
          <p:nvPr/>
        </p:nvSpPr>
        <p:spPr>
          <a:xfrm>
            <a:off x="434485" y="1248355"/>
            <a:ext cx="165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Artificial</a:t>
            </a:r>
            <a:endParaRPr lang="fr-FR" dirty="0"/>
          </a:p>
          <a:p>
            <a:r>
              <a:rPr lang="fr-FR" dirty="0"/>
              <a:t>Intelligence (AI)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60E508-D1D5-0E60-D087-B651FCC4CED9}"/>
              </a:ext>
            </a:extLst>
          </p:cNvPr>
          <p:cNvSpPr txBox="1"/>
          <p:nvPr/>
        </p:nvSpPr>
        <p:spPr>
          <a:xfrm>
            <a:off x="6850957" y="1321242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</a:t>
            </a:r>
          </a:p>
          <a:p>
            <a:r>
              <a:rPr lang="fr-FR" dirty="0"/>
              <a:t>Learning (ML)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558C45-88CC-400E-5451-6C88A0F7B764}"/>
              </a:ext>
            </a:extLst>
          </p:cNvPr>
          <p:cNvSpPr txBox="1"/>
          <p:nvPr/>
        </p:nvSpPr>
        <p:spPr>
          <a:xfrm>
            <a:off x="7127373" y="4479235"/>
            <a:ext cx="2000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</a:t>
            </a:r>
          </a:p>
          <a:p>
            <a:r>
              <a:rPr lang="fr-FR" dirty="0"/>
              <a:t>Learning (DL)</a:t>
            </a:r>
          </a:p>
          <a:p>
            <a:r>
              <a:rPr lang="fr-FR" dirty="0"/>
              <a:t>--------------------------</a:t>
            </a:r>
          </a:p>
          <a:p>
            <a:r>
              <a:rPr lang="fr-FR" sz="1000" dirty="0" err="1"/>
              <a:t>Based</a:t>
            </a:r>
            <a:r>
              <a:rPr lang="fr-FR" sz="1000" dirty="0"/>
              <a:t> on </a:t>
            </a:r>
            <a:r>
              <a:rPr lang="fr-FR" sz="1000" dirty="0" err="1"/>
              <a:t>artificial</a:t>
            </a:r>
            <a:r>
              <a:rPr lang="fr-FR" sz="1000" dirty="0"/>
              <a:t> Neural networks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00A4B9E-EFD1-EE55-EFA4-AF74161D73C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096000" y="1644408"/>
            <a:ext cx="754957" cy="4070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67EE11-B626-1C95-3519-1C0ACDDC11BE}"/>
              </a:ext>
            </a:extLst>
          </p:cNvPr>
          <p:cNvCxnSpPr>
            <a:cxnSpLocks/>
          </p:cNvCxnSpPr>
          <p:nvPr/>
        </p:nvCxnSpPr>
        <p:spPr>
          <a:xfrm>
            <a:off x="6218045" y="4479235"/>
            <a:ext cx="858502" cy="327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97619B3-3D00-8857-3393-50EB6509429F}"/>
              </a:ext>
            </a:extLst>
          </p:cNvPr>
          <p:cNvCxnSpPr>
            <a:cxnSpLocks/>
          </p:cNvCxnSpPr>
          <p:nvPr/>
        </p:nvCxnSpPr>
        <p:spPr>
          <a:xfrm>
            <a:off x="2018665" y="1788355"/>
            <a:ext cx="512292" cy="277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51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E2DA5-67BD-0C11-AB20-D34845C8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Machine Learning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CCA22C-6A3E-E334-DBD4-B6BEB6D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6" y="1256232"/>
            <a:ext cx="7904783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551155-B2CD-1019-CBE1-0001E1AF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CC1ADC-935B-4F32-14D1-852F5FF1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A4072-0B1F-9BDA-FE94-6B709B4918CD}"/>
              </a:ext>
            </a:extLst>
          </p:cNvPr>
          <p:cNvSpPr/>
          <p:nvPr/>
        </p:nvSpPr>
        <p:spPr>
          <a:xfrm>
            <a:off x="4663442" y="1639958"/>
            <a:ext cx="3349487" cy="4537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4E0C1F-FE6C-6128-B167-EA877512C7EA}"/>
              </a:ext>
            </a:extLst>
          </p:cNvPr>
          <p:cNvSpPr txBox="1"/>
          <p:nvPr/>
        </p:nvSpPr>
        <p:spPr>
          <a:xfrm>
            <a:off x="8563554" y="1494845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Learning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labeled</a:t>
            </a:r>
            <a:r>
              <a:rPr lang="fr-FR" dirty="0"/>
              <a:t> data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A5A8F67-128D-0F20-793F-CB6EF06B6913}"/>
              </a:ext>
            </a:extLst>
          </p:cNvPr>
          <p:cNvCxnSpPr>
            <a:cxnSpLocks/>
          </p:cNvCxnSpPr>
          <p:nvPr/>
        </p:nvCxnSpPr>
        <p:spPr>
          <a:xfrm flipV="1">
            <a:off x="8028832" y="1818011"/>
            <a:ext cx="518822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2C0B4990-77C6-C35C-9CAF-750BFF19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55" y="4182153"/>
            <a:ext cx="3636000" cy="2226122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08D11D9C-F04E-1C15-6806-1A7AE659FC9E}"/>
              </a:ext>
            </a:extLst>
          </p:cNvPr>
          <p:cNvSpPr/>
          <p:nvPr/>
        </p:nvSpPr>
        <p:spPr>
          <a:xfrm rot="18030903">
            <a:off x="5863518" y="2323755"/>
            <a:ext cx="2585316" cy="1706597"/>
          </a:xfrm>
          <a:prstGeom prst="arc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B9A4348E-5CD2-6520-D56D-4E43A3C6B257}"/>
              </a:ext>
            </a:extLst>
          </p:cNvPr>
          <p:cNvSpPr/>
          <p:nvPr/>
        </p:nvSpPr>
        <p:spPr>
          <a:xfrm rot="21119145" flipH="1" flipV="1">
            <a:off x="6229538" y="3969225"/>
            <a:ext cx="2906025" cy="2119205"/>
          </a:xfrm>
          <a:prstGeom prst="arc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B1879D3-95F5-BBE4-EA84-703C33277E10}"/>
              </a:ext>
            </a:extLst>
          </p:cNvPr>
          <p:cNvCxnSpPr/>
          <p:nvPr/>
        </p:nvCxnSpPr>
        <p:spPr>
          <a:xfrm>
            <a:off x="5972783" y="3939702"/>
            <a:ext cx="1663430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ccolade fermante 23">
            <a:extLst>
              <a:ext uri="{FF2B5EF4-FFF2-40B4-BE49-F238E27FC236}">
                <a16:creationId xmlns:a16="http://schemas.microsoft.com/office/drawing/2014/main" id="{79FA7793-5639-CB72-CA0E-383CD0F13B30}"/>
              </a:ext>
            </a:extLst>
          </p:cNvPr>
          <p:cNvSpPr/>
          <p:nvPr/>
        </p:nvSpPr>
        <p:spPr>
          <a:xfrm>
            <a:off x="10797702" y="2675847"/>
            <a:ext cx="418289" cy="2606272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8A51F1-25AF-1C41-F933-79977AA87BB4}"/>
              </a:ext>
            </a:extLst>
          </p:cNvPr>
          <p:cNvSpPr txBox="1"/>
          <p:nvPr/>
        </p:nvSpPr>
        <p:spPr>
          <a:xfrm>
            <a:off x="11215991" y="3585295"/>
            <a:ext cx="97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482D12"/>
                </a:solidFill>
              </a:rPr>
              <a:t>BERT, GPT-4, </a:t>
            </a:r>
          </a:p>
          <a:p>
            <a:r>
              <a:rPr lang="fr-FR" sz="1200" dirty="0">
                <a:solidFill>
                  <a:srgbClr val="482D12"/>
                </a:solidFill>
              </a:rPr>
              <a:t>Llama2, </a:t>
            </a:r>
          </a:p>
          <a:p>
            <a:r>
              <a:rPr lang="fr-FR" sz="1200" dirty="0">
                <a:solidFill>
                  <a:srgbClr val="482D12"/>
                </a:solidFill>
              </a:rPr>
              <a:t>BLOOM, etc…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8A4B1E-07FB-74F9-EF9A-0B6D44E2D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54" y="1287460"/>
            <a:ext cx="3600000" cy="214154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C2A3153-FE2C-32B8-8ADC-5FFC91CFEB64}"/>
              </a:ext>
            </a:extLst>
          </p:cNvPr>
          <p:cNvSpPr/>
          <p:nvPr/>
        </p:nvSpPr>
        <p:spPr>
          <a:xfrm>
            <a:off x="7805522" y="2719841"/>
            <a:ext cx="2896137" cy="2573961"/>
          </a:xfrm>
          <a:prstGeom prst="rect">
            <a:avLst/>
          </a:prstGeom>
          <a:noFill/>
          <a:ln w="19050">
            <a:solidFill>
              <a:srgbClr val="F3F3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E21B22"/>
                </a:solidFill>
              </a:rPr>
              <a:t>Self-</a:t>
            </a:r>
            <a:r>
              <a:rPr lang="fr-FR" b="1" dirty="0" err="1">
                <a:solidFill>
                  <a:srgbClr val="E21B22"/>
                </a:solidFill>
              </a:rPr>
              <a:t>supervised</a:t>
            </a:r>
            <a:r>
              <a:rPr lang="fr-FR" b="1" dirty="0">
                <a:solidFill>
                  <a:srgbClr val="E21B22"/>
                </a:solidFill>
              </a:rPr>
              <a:t>:</a:t>
            </a:r>
          </a:p>
          <a:p>
            <a:endParaRPr lang="fr-FR" b="1" dirty="0">
              <a:solidFill>
                <a:srgbClr val="E21B22"/>
              </a:solidFill>
            </a:endParaRPr>
          </a:p>
          <a:p>
            <a:r>
              <a:rPr lang="fr-FR" sz="1100" dirty="0" err="1">
                <a:solidFill>
                  <a:srgbClr val="482D12"/>
                </a:solidFill>
              </a:rPr>
              <a:t>Find</a:t>
            </a:r>
            <a:r>
              <a:rPr lang="fr-FR" sz="1100" dirty="0">
                <a:solidFill>
                  <a:srgbClr val="482D12"/>
                </a:solidFill>
              </a:rPr>
              <a:t> the label </a:t>
            </a:r>
            <a:r>
              <a:rPr lang="fr-FR" sz="1100" dirty="0" err="1">
                <a:solidFill>
                  <a:srgbClr val="482D12"/>
                </a:solidFill>
              </a:rPr>
              <a:t>inside</a:t>
            </a:r>
            <a:r>
              <a:rPr lang="fr-FR" sz="1100" dirty="0">
                <a:solidFill>
                  <a:srgbClr val="482D12"/>
                </a:solidFill>
              </a:rPr>
              <a:t> the data!!</a:t>
            </a:r>
          </a:p>
          <a:p>
            <a:endParaRPr lang="fr-FR" sz="1100" dirty="0">
              <a:solidFill>
                <a:srgbClr val="482D12"/>
              </a:solidFill>
            </a:endParaRPr>
          </a:p>
          <a:p>
            <a:pPr algn="just"/>
            <a:r>
              <a:rPr lang="en-US" sz="1100" i="1" dirty="0">
                <a:solidFill>
                  <a:srgbClr val="482D12"/>
                </a:solidFill>
              </a:rPr>
              <a:t>Could you give me an introduction to language models and explain how they work?</a:t>
            </a:r>
          </a:p>
          <a:p>
            <a:pPr lvl="1" algn="just"/>
            <a:r>
              <a:rPr lang="en-US" sz="1100" dirty="0">
                <a:solidFill>
                  <a:srgbClr val="482D12"/>
                </a:solidFill>
              </a:rPr>
              <a:t>Language models, like GPT-4, are AI systems designed to understand and generate natural language text. They are trained on vast datasets of text from various sources, allowing them to predict the next word in a sentence or generate coherent responses to questions.</a:t>
            </a:r>
            <a:endParaRPr lang="fr-FR" sz="1100" dirty="0">
              <a:solidFill>
                <a:srgbClr val="482D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9" grpId="0" animBg="1"/>
      <p:bldP spid="19" grpId="1" animBg="1"/>
      <p:bldP spid="20" grpId="0" animBg="1"/>
      <p:bldP spid="20" grpId="1" animBg="1"/>
      <p:bldP spid="24" grpId="0" animBg="1"/>
      <p:bldP spid="26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86EC4D-3920-6FA8-DA34-1D699B2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Machine Learning timeline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F6AC60-2DF7-7417-896C-4CE87C74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" y="1318247"/>
            <a:ext cx="11489107" cy="4796700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553ED5-654E-C997-7120-B0725645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F21B8C-A83D-42B2-9D95-18C12630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49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ED1CE-B006-D8E8-4A4D-3A8C2D1A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 err="1"/>
              <a:t>Digitial</a:t>
            </a:r>
            <a:r>
              <a:rPr lang="fr-FR" dirty="0"/>
              <a:t> </a:t>
            </a:r>
            <a:r>
              <a:rPr lang="fr-FR" dirty="0" err="1"/>
              <a:t>Twin</a:t>
            </a:r>
            <a:r>
              <a:rPr lang="fr-FR" dirty="0"/>
              <a:t> – </a:t>
            </a:r>
            <a:r>
              <a:rPr lang="fr-FR" dirty="0" err="1"/>
              <a:t>Artificial</a:t>
            </a:r>
            <a:r>
              <a:rPr lang="fr-FR" dirty="0"/>
              <a:t>  General Intelligence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3D1E37-7B56-EDB4-DAF9-ADE3B1C4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196896"/>
            <a:ext cx="9000000" cy="3622499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84B303-5084-4974-881E-1E677140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52267C-6EE0-F95E-D28E-78DDAEC3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26DE62-690D-903F-6575-294F5F034040}"/>
              </a:ext>
            </a:extLst>
          </p:cNvPr>
          <p:cNvSpPr txBox="1"/>
          <p:nvPr/>
        </p:nvSpPr>
        <p:spPr>
          <a:xfrm>
            <a:off x="8808720" y="16155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0B45952D-04C6-336E-CC29-0676E5B57618}"/>
              </a:ext>
            </a:extLst>
          </p:cNvPr>
          <p:cNvSpPr/>
          <p:nvPr/>
        </p:nvSpPr>
        <p:spPr>
          <a:xfrm>
            <a:off x="9885680" y="1381760"/>
            <a:ext cx="164174" cy="1005840"/>
          </a:xfrm>
          <a:prstGeom prst="leftBrace">
            <a:avLst/>
          </a:prstGeom>
          <a:ln>
            <a:solidFill>
              <a:srgbClr val="BCB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D93117-5BAE-BD5A-7900-453123C78B83}"/>
              </a:ext>
            </a:extLst>
          </p:cNvPr>
          <p:cNvSpPr txBox="1"/>
          <p:nvPr/>
        </p:nvSpPr>
        <p:spPr>
          <a:xfrm>
            <a:off x="10049854" y="1332332"/>
            <a:ext cx="17689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0" i="0" dirty="0">
                <a:solidFill>
                  <a:srgbClr val="018CD2"/>
                </a:solidFill>
                <a:effectLst/>
                <a:latin typeface="Segoe UI" panose="020B0502040204020203" pitchFamily="34" charset="0"/>
              </a:rPr>
              <a:t>Image </a:t>
            </a:r>
            <a:r>
              <a:rPr lang="fr-FR" sz="1600" b="0" i="0" dirty="0" err="1">
                <a:solidFill>
                  <a:srgbClr val="018CD2"/>
                </a:solidFill>
                <a:effectLst/>
                <a:latin typeface="Segoe UI" panose="020B0502040204020203" pitchFamily="34" charset="0"/>
              </a:rPr>
              <a:t>Processing</a:t>
            </a:r>
            <a:endParaRPr lang="fr-FR" sz="1600" b="0" i="0" dirty="0">
              <a:solidFill>
                <a:srgbClr val="018CD2"/>
              </a:solidFill>
              <a:effectLst/>
              <a:latin typeface="Segoe UI" panose="020B0502040204020203" pitchFamily="34" charset="0"/>
            </a:endParaRPr>
          </a:p>
          <a:p>
            <a:r>
              <a:rPr lang="fr-FR" sz="1600" dirty="0" err="1">
                <a:solidFill>
                  <a:srgbClr val="A6CE3A"/>
                </a:solidFill>
                <a:latin typeface="Segoe UI" panose="020B0502040204020203" pitchFamily="34" charset="0"/>
              </a:rPr>
              <a:t>Text</a:t>
            </a:r>
            <a:r>
              <a:rPr lang="fr-FR" sz="1600" dirty="0">
                <a:solidFill>
                  <a:srgbClr val="A6CE3A"/>
                </a:solidFill>
                <a:latin typeface="Segoe UI" panose="020B0502040204020203" pitchFamily="34" charset="0"/>
              </a:rPr>
              <a:t>-to-image</a:t>
            </a:r>
          </a:p>
          <a:p>
            <a:r>
              <a:rPr lang="fr-FR" sz="1600" b="0" i="0" dirty="0" err="1">
                <a:solidFill>
                  <a:srgbClr val="951B80"/>
                </a:solidFill>
                <a:effectLst/>
                <a:latin typeface="Segoe UI" panose="020B0502040204020203" pitchFamily="34" charset="0"/>
              </a:rPr>
              <a:t>Protein</a:t>
            </a:r>
            <a:r>
              <a:rPr lang="fr-FR" sz="1600" b="0" i="0" dirty="0">
                <a:solidFill>
                  <a:srgbClr val="951B80"/>
                </a:solidFill>
                <a:effectLst/>
                <a:latin typeface="Segoe UI" panose="020B0502040204020203" pitchFamily="34" charset="0"/>
              </a:rPr>
              <a:t> Structure</a:t>
            </a:r>
          </a:p>
          <a:p>
            <a:r>
              <a:rPr lang="fr-FR" sz="1600" dirty="0" err="1">
                <a:solidFill>
                  <a:srgbClr val="FCB040"/>
                </a:solidFill>
                <a:latin typeface="Segoe UI" panose="020B0502040204020203" pitchFamily="34" charset="0"/>
              </a:rPr>
              <a:t>Language</a:t>
            </a:r>
            <a:endParaRPr lang="fr-FR" sz="1600" dirty="0">
              <a:solidFill>
                <a:srgbClr val="FCB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4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FFF1A-CCDF-E714-AD95-4B372172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24967C-6A9C-F1DB-C0E6-D684E9DD8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b="1" dirty="0" err="1"/>
                  <a:t>Anomaly</a:t>
                </a:r>
                <a:r>
                  <a:rPr lang="fr-FR" b="1" dirty="0"/>
                  <a:t> </a:t>
                </a:r>
                <a:r>
                  <a:rPr lang="fr-FR" b="1" dirty="0" err="1"/>
                  <a:t>Detection</a:t>
                </a:r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Definition</a:t>
                </a:r>
                <a:endParaRPr lang="fr-F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/>
                  <a:t>An observation </a:t>
                </a:r>
                <a:r>
                  <a:rPr lang="fr-FR" dirty="0" err="1"/>
                  <a:t>that</a:t>
                </a:r>
                <a:r>
                  <a:rPr lang="fr-FR" dirty="0"/>
                  <a:t> can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considered</a:t>
                </a:r>
                <a:r>
                  <a:rPr lang="fr-FR" dirty="0"/>
                  <a:t> </a:t>
                </a:r>
                <a:r>
                  <a:rPr lang="fr-FR" dirty="0" err="1"/>
                  <a:t>significantly</a:t>
                </a:r>
                <a:r>
                  <a:rPr lang="fr-FR" dirty="0"/>
                  <a:t> </a:t>
                </a:r>
                <a:r>
                  <a:rPr lang="fr-FR" dirty="0" err="1"/>
                  <a:t>outside</a:t>
                </a:r>
                <a:br>
                  <a:rPr lang="fr-FR" dirty="0"/>
                </a:b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« normal »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Requires</a:t>
                </a:r>
                <a:r>
                  <a:rPr lang="fr-FR" dirty="0"/>
                  <a:t>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idea</a:t>
                </a:r>
                <a:r>
                  <a:rPr lang="fr-FR" dirty="0"/>
                  <a:t>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consitutes</a:t>
                </a:r>
                <a:r>
                  <a:rPr lang="fr-FR" dirty="0"/>
                  <a:t> « normal »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/>
                  <a:t>That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much</a:t>
                </a:r>
                <a:r>
                  <a:rPr lang="fr-FR" dirty="0"/>
                  <a:t> non-trivial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Statistically</a:t>
                </a:r>
                <a:r>
                  <a:rPr lang="fr-FR" dirty="0"/>
                  <a:t>: </a:t>
                </a:r>
                <a:r>
                  <a:rPr lang="fr-FR" dirty="0" err="1"/>
                  <a:t>Given</a:t>
                </a:r>
                <a:r>
                  <a:rPr lang="fr-FR" dirty="0"/>
                  <a:t> input data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, an </a:t>
                </a:r>
                <a:r>
                  <a:rPr lang="fr-FR" dirty="0" err="1"/>
                  <a:t>anomaly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sample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a</a:t>
                </a:r>
                <a:br>
                  <a:rPr lang="fr-FR" dirty="0"/>
                </a:br>
                <a:r>
                  <a:rPr lang="fr-FR" dirty="0" err="1"/>
                  <a:t>specific</a:t>
                </a:r>
                <a:r>
                  <a:rPr lang="fr-FR" dirty="0"/>
                  <a:t> value for </a:t>
                </a:r>
                <a:r>
                  <a:rPr lang="fr-FR" dirty="0" err="1"/>
                  <a:t>its</a:t>
                </a:r>
                <a:r>
                  <a:rPr lang="fr-FR" dirty="0"/>
                  <a:t> </a:t>
                </a:r>
                <a:r>
                  <a:rPr lang="fr-FR" dirty="0" err="1"/>
                  <a:t>pdf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Calculating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also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much</a:t>
                </a:r>
                <a:r>
                  <a:rPr lang="fr-FR" dirty="0"/>
                  <a:t> non-trivial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24967C-6A9C-F1DB-C0E6-D684E9D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1" t="-1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865CDB-19E8-3F64-6825-4E0B2B6A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306405-8AF2-DB5F-612B-F0066BD7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D96EB-6866-9FC0-1D44-C312C67E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93" y="2669029"/>
            <a:ext cx="4780144" cy="24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201F35-A607-67A0-8744-615567963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77A4DA8-6C8D-8C91-7DDD-E37EEE424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555238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5346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34287-DD0A-7ACA-F055-769167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602E-406F-6322-0F7D-7D6D20C0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Anomaly</a:t>
            </a:r>
            <a:r>
              <a:rPr lang="fr-FR" b="1" dirty="0"/>
              <a:t> </a:t>
            </a:r>
            <a:r>
              <a:rPr lang="fr-FR" b="1" dirty="0" err="1"/>
              <a:t>Detection</a:t>
            </a:r>
            <a:endParaRPr lang="fr-FR" b="1" dirty="0"/>
          </a:p>
          <a:p>
            <a:pPr marL="0" indent="0">
              <a:buNone/>
            </a:pPr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endParaRPr lang="fr-FR" sz="1600" dirty="0"/>
          </a:p>
          <a:p>
            <a:pPr marL="0" indent="0">
              <a:buNone/>
            </a:pPr>
            <a:r>
              <a:rPr lang="fr-FR" sz="1800" dirty="0" err="1"/>
              <a:t>Idea</a:t>
            </a:r>
            <a:endParaRPr lang="fr-F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Expectation: in a </a:t>
            </a:r>
            <a:r>
              <a:rPr lang="fr-FR" sz="1600" dirty="0" err="1"/>
              <a:t>healthy</a:t>
            </a:r>
            <a:r>
              <a:rPr lang="fr-FR" sz="1600" dirty="0"/>
              <a:t> system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br>
              <a:rPr lang="fr-FR" sz="1600" dirty="0"/>
            </a:br>
            <a:r>
              <a:rPr lang="fr-FR" sz="1600" dirty="0" err="1"/>
              <a:t>robust</a:t>
            </a:r>
            <a:r>
              <a:rPr lang="fr-FR" sz="1600" dirty="0"/>
              <a:t> </a:t>
            </a:r>
            <a:r>
              <a:rPr lang="fr-FR" sz="1600" dirty="0" err="1"/>
              <a:t>relationships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states of components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Example: the motion of a FOWT </a:t>
            </a:r>
            <a:r>
              <a:rPr lang="fr-FR" sz="1600" dirty="0" err="1"/>
              <a:t>dominantly</a:t>
            </a:r>
            <a:r>
              <a:rPr lang="fr-FR" sz="1600" dirty="0"/>
              <a:t> </a:t>
            </a:r>
            <a:r>
              <a:rPr lang="fr-FR" sz="1600" dirty="0" err="1"/>
              <a:t>deponds</a:t>
            </a:r>
            <a:r>
              <a:rPr lang="fr-FR" sz="1600" dirty="0"/>
              <a:t> on</a:t>
            </a:r>
            <a:br>
              <a:rPr lang="fr-FR" sz="1600" dirty="0"/>
            </a:br>
            <a:r>
              <a:rPr lang="fr-FR" sz="1600" dirty="0" err="1"/>
              <a:t>wind</a:t>
            </a:r>
            <a:r>
              <a:rPr lang="fr-FR" sz="1600" dirty="0"/>
              <a:t> speed and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environmental</a:t>
            </a:r>
            <a:r>
              <a:rPr lang="fr-FR" sz="1600" dirty="0"/>
              <a:t> conditions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Therefore</a:t>
            </a:r>
            <a:r>
              <a:rPr lang="fr-FR" sz="1600" dirty="0"/>
              <a:t>, </a:t>
            </a:r>
            <a:r>
              <a:rPr lang="fr-FR" sz="1600" dirty="0" err="1"/>
              <a:t>statistical</a:t>
            </a:r>
            <a:r>
              <a:rPr lang="fr-FR" sz="1600" dirty="0"/>
              <a:t> modeling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deliver</a:t>
            </a:r>
            <a:r>
              <a:rPr lang="fr-FR" sz="1600" dirty="0"/>
              <a:t> good</a:t>
            </a:r>
            <a:br>
              <a:rPr lang="fr-FR" sz="1600" dirty="0"/>
            </a:br>
            <a:r>
              <a:rPr lang="fr-FR" sz="1600" dirty="0" err="1"/>
              <a:t>predictions</a:t>
            </a:r>
            <a:r>
              <a:rPr lang="fr-FR" sz="1600" dirty="0"/>
              <a:t> of first </a:t>
            </a:r>
            <a:r>
              <a:rPr lang="fr-FR" sz="1600" dirty="0" err="1"/>
              <a:t>from</a:t>
            </a:r>
            <a:r>
              <a:rPr lang="fr-FR" sz="1600" dirty="0"/>
              <a:t> the 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Deviations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explained</a:t>
            </a:r>
            <a:r>
              <a:rPr lang="fr-FR" sz="1600" dirty="0"/>
              <a:t> by </a:t>
            </a:r>
            <a:r>
              <a:rPr lang="fr-FR" sz="1600" dirty="0" err="1"/>
              <a:t>defects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numerical</a:t>
            </a:r>
            <a:br>
              <a:rPr lang="fr-FR" sz="1600" dirty="0"/>
            </a:br>
            <a:r>
              <a:rPr lang="fr-FR" sz="1600" dirty="0"/>
              <a:t>model and </a:t>
            </a:r>
            <a:r>
              <a:rPr lang="fr-FR" sz="1600" dirty="0" err="1"/>
              <a:t>measure</a:t>
            </a:r>
            <a:endParaRPr lang="fr-FR" sz="1600" dirty="0"/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4B0D1A-A595-B140-9619-EA97B62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C7ED5-C052-4754-FC50-4EBA7CB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2FE4AD-7CBD-D8CA-D4F9-EC65A088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15" y="2349000"/>
            <a:ext cx="1080494" cy="108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53158F2-1EDF-5870-251A-A3B05883F606}"/>
              </a:ext>
            </a:extLst>
          </p:cNvPr>
          <p:cNvSpPr txBox="1"/>
          <p:nvPr/>
        </p:nvSpPr>
        <p:spPr>
          <a:xfrm>
            <a:off x="6147079" y="2349000"/>
            <a:ext cx="2160988" cy="107988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Environmental inputs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Wind speed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Wave amplitude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Current speed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Atmospheric conditions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388E6B-4A4C-13A4-4CD2-3280BC413CCC}"/>
              </a:ext>
            </a:extLst>
          </p:cNvPr>
          <p:cNvSpPr txBox="1"/>
          <p:nvPr/>
        </p:nvSpPr>
        <p:spPr>
          <a:xfrm>
            <a:off x="10788058" y="2758137"/>
            <a:ext cx="10804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Output signals</a:t>
            </a:r>
            <a:endParaRPr lang="fr-FR" sz="11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AD3EE67-8661-CA86-9EB9-6FB3F46241A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308067" y="2888942"/>
            <a:ext cx="699748" cy="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D164688-2D9D-ED60-09EB-09DC411B26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10088309" y="2888942"/>
            <a:ext cx="699749" cy="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ll models are wrong, but some are useful”. George E. P. Box – AdMoRe ITN">
            <a:extLst>
              <a:ext uri="{FF2B5EF4-FFF2-40B4-BE49-F238E27FC236}">
                <a16:creationId xmlns:a16="http://schemas.microsoft.com/office/drawing/2014/main" id="{928231B2-96C6-7C48-4CED-5CD93869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05" y="416464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01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50402E-CFC0-FB81-7D73-0AD7AB87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A python </a:t>
            </a:r>
            <a:r>
              <a:rPr lang="fr-FR" dirty="0" err="1"/>
              <a:t>centered</a:t>
            </a:r>
            <a:r>
              <a:rPr lang="fr-FR" dirty="0"/>
              <a:t> world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F71DDD-A8AE-7138-1927-4B72DF7B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" y="1299964"/>
            <a:ext cx="5478639" cy="3390955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E37905-E931-3E79-6D35-85CBB0F2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254FDB-3EEE-4AB1-9601-7B1C9137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BD70D29-94A4-D8F8-314C-BFE1A61B4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98" y="1299964"/>
            <a:ext cx="5478639" cy="492073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1800" b="0" i="0" u="sng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Programming</a:t>
            </a:r>
            <a:r>
              <a:rPr lang="fr-FR" sz="1800" b="0" i="0" u="sng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 </a:t>
            </a:r>
            <a:r>
              <a:rPr lang="fr-FR" sz="1800" b="0" i="0" u="sng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language</a:t>
            </a:r>
            <a:endParaRPr lang="fr-FR" sz="1800" b="0" i="0" u="sng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Computer = machine </a:t>
            </a: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language</a:t>
            </a: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 (5 </a:t>
            </a: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operations</a:t>
            </a: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Programming language: a way to communicate with the computer</a:t>
            </a:r>
            <a:endParaRPr lang="fr-FR" sz="1800" b="0" i="0" u="none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1800" b="0" i="1" u="none" strike="noStrike" baseline="0" dirty="0">
                <a:solidFill>
                  <a:srgbClr val="7E7E7E"/>
                </a:solidFill>
                <a:latin typeface="Calibri" panose="020F0502020204030204" pitchFamily="34" charset="0"/>
              </a:rPr>
              <a:t>«01000010011011110110111001101010011011110111010101110010» =&gt; «Bonjour».</a:t>
            </a:r>
          </a:p>
          <a:p>
            <a:pPr marL="0" indent="0">
              <a:buNone/>
            </a:pP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Interpreted</a:t>
            </a: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 or </a:t>
            </a: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compiled</a:t>
            </a:r>
            <a:endParaRPr lang="fr-FR" sz="1800" b="0" i="0" u="none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A compiled language requires a compilation step and is therefore less simple and less portable, but it is faster as it doesn't translate on the fly.</a:t>
            </a:r>
            <a:endParaRPr lang="fr-FR" sz="1800" b="0" i="0" u="none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0" i="0" u="sng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Python </a:t>
            </a:r>
            <a:r>
              <a:rPr lang="fr-FR" sz="1800" b="0" i="0" u="sng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history</a:t>
            </a:r>
            <a:endParaRPr lang="fr-FR" sz="1800" b="0" i="0" u="sng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3758"/>
                </a:solidFill>
              </a:rPr>
              <a:t>Language created in 1991 by Guido van Rossum, named in honor of Monty Python.</a:t>
            </a:r>
          </a:p>
          <a:p>
            <a:pPr marL="0" indent="0">
              <a:buNone/>
            </a:pPr>
            <a:r>
              <a:rPr lang="en-US" sz="1600" dirty="0"/>
              <a:t>Python is a very powerful language that is continuously evolving thanks to libraries. It allows you to go from a simple script to complex software, including graphical interfaces and websites.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171094-E0AB-7846-84A2-FB91AA5DA7EB}"/>
              </a:ext>
            </a:extLst>
          </p:cNvPr>
          <p:cNvSpPr txBox="1"/>
          <p:nvPr/>
        </p:nvSpPr>
        <p:spPr>
          <a:xfrm>
            <a:off x="47345" y="5154302"/>
            <a:ext cx="609467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700" dirty="0" err="1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fr-FR" sz="1700" dirty="0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700" dirty="0" err="1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700" dirty="0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700" dirty="0" err="1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fr-FR" sz="1700" dirty="0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?</a:t>
            </a:r>
          </a:p>
        </p:txBody>
      </p:sp>
    </p:spTree>
    <p:extLst>
      <p:ext uri="{BB962C8B-B14F-4D97-AF65-F5344CB8AC3E}">
        <p14:creationId xmlns:p14="http://schemas.microsoft.com/office/powerpoint/2010/main" val="111812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45B34-4FE8-35DD-1EF9-A58030DC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A python </a:t>
            </a:r>
            <a:r>
              <a:rPr lang="fr-FR" dirty="0" err="1"/>
              <a:t>centered</a:t>
            </a:r>
            <a:r>
              <a:rPr lang="fr-FR" dirty="0"/>
              <a:t> world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0D9050-59E4-A24E-1A5E-FE53C8F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661"/>
          <a:stretch/>
        </p:blipFill>
        <p:spPr>
          <a:xfrm>
            <a:off x="355363" y="1256232"/>
            <a:ext cx="11489107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84A486-D82F-BC9A-2BF0-A19B29CC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EC863E-1E6A-953A-C7D3-327D2DD2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24468F-E5EB-8982-D285-026B41AD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67" y="1357564"/>
            <a:ext cx="3172373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5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5F1FB-4E64-1BE0-C22C-56554709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TP – Python introduction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645E57-65A7-69B0-2468-FCE6888C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9E51B-F990-5800-DDEA-E2A2D78B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33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BEB787F-7711-EFE1-F7B5-AD222C749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https://github.com/Ahirvoas/Training-Day1/blob/main/Tutorial_day1-Python.ipynb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https://github.com/Ahirvoas/Training-Day1/blob/main/Tutorial_day1-Pandas.ipynb</a:t>
            </a:r>
            <a:endParaRPr lang="en-US" dirty="0"/>
          </a:p>
          <a:p>
            <a:pPr marL="457200" lvl="1" indent="0">
              <a:buNone/>
            </a:pPr>
            <a:r>
              <a:rPr lang="en-US">
                <a:hlinkClick r:id="rId4"/>
              </a:rPr>
              <a:t>https://github.com/Ahirvoas/Training-Day1/blob/main/Tutorial_day1-Anomaly.ipynb</a:t>
            </a:r>
            <a:endParaRPr lang="en-US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C5C1C7-8078-A805-CE87-71A937B84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2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02EA0-1CEC-9039-60AB-CDBA4750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134BC7-673C-07DF-AFC1-C7F55676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55129D-8663-FF24-A3DF-BC5F735A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E2194FB-F134-7601-EF01-F7BA4478B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FA1215-DB12-01C9-4415-6C9B22DB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3EC2EA-23C2-3EA2-EE59-8472B2F4C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B59FCB-A57D-EC92-68E8-297C973A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2E01F38-44E9-19A4-FCC4-154E074F24F5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BD87022-B433-469E-D6D6-8B3136D0CF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B07741-F620-CF78-DF3F-49DAFCA47A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EB9220-D5D5-7E9D-EB97-3302E36F37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C597FEA-C782-2F5E-89F3-1D67EAA957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2691302-9CEB-7121-49C5-9F2E470E7932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3A1605F-2DF1-9B33-8BD6-1A133E1A318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336FEFB-8B0F-DE1A-3FED-C01AA70C2F06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E837E7-D737-1626-8822-6298FF7E8ACF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9B888DA-CD49-2D12-8BD2-169181068B2C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5DAEE8E-AE02-F8FC-5F93-38EDE85AA641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309FE09-7C51-3BD4-D4D7-3199E8B0A20C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1DBF5A2-AC24-5AF7-6EAB-0EADA7158F66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FAFB048-12B8-2D29-B44F-BA49F14D704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A9ABF5C-3157-7655-3A31-B0CF443585CD}"/>
              </a:ext>
            </a:extLst>
          </p:cNvPr>
          <p:cNvCxnSpPr>
            <a:stCxn id="11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0974187-AA24-23C7-7835-CC37FCB6968B}"/>
              </a:ext>
            </a:extLst>
          </p:cNvPr>
          <p:cNvCxnSpPr>
            <a:stCxn id="11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71EFA8A-9606-BF92-FCF0-17268357D745}"/>
              </a:ext>
            </a:extLst>
          </p:cNvPr>
          <p:cNvCxnSpPr>
            <a:stCxn id="11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EC18437C-C9ED-05BD-164D-2B75027BFC79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9A7EFF7-38C8-0796-55A9-FB26B812EDD4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0F9384-19C7-5349-3D42-68A61FDA5CD9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7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BF4E50-EED2-CA89-A4C7-999C94986072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326522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4D40A1A8-7452-29CC-87FC-263299486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555601"/>
              </p:ext>
            </p:extLst>
          </p:nvPr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6400BE12-2605-0F72-EBBC-41AF3BEC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C9D5E0-AA63-65A3-A9C7-B85CD162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2F7EF1-C78B-F54E-117C-A4832DE7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E44A5A1-89B0-BF95-1B94-9511404CB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7B65F1-0743-FE50-08BC-9206DD3FA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96B8CA-6B4F-E0A2-B8D1-57DE8281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FF3E5-3231-0ECE-588A-DB502B9C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6A4334-A843-3FE2-F29C-13C57C56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BA82D-D862-75B5-73BE-4006BA00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DAE6CAC-FC59-8DCC-1EE1-555A5E62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 public-</a:t>
            </a:r>
            <a:r>
              <a:rPr lang="fr-FR" b="1" dirty="0" err="1"/>
              <a:t>private</a:t>
            </a:r>
            <a:r>
              <a:rPr lang="fr-FR" b="1" dirty="0"/>
              <a:t> partnership</a:t>
            </a:r>
          </a:p>
        </p:txBody>
      </p:sp>
      <p:pic>
        <p:nvPicPr>
          <p:cNvPr id="7" name="Image 6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DC170270-9E46-083D-0B0D-503706C9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23" y="1348978"/>
            <a:ext cx="4950644" cy="4827985"/>
          </a:xfrm>
          <a:prstGeom prst="rect">
            <a:avLst/>
          </a:prstGeom>
        </p:spPr>
      </p:pic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19594F15-05FB-472E-ECBF-9D7CF667867F}"/>
              </a:ext>
            </a:extLst>
          </p:cNvPr>
          <p:cNvSpPr/>
          <p:nvPr/>
        </p:nvSpPr>
        <p:spPr>
          <a:xfrm>
            <a:off x="2117322" y="3206108"/>
            <a:ext cx="2160000" cy="1440000"/>
          </a:xfrm>
          <a:prstGeom prst="flowChartAlternateProcess">
            <a:avLst/>
          </a:prstGeom>
          <a:solidFill>
            <a:schemeClr val="bg1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2"/>
                </a:solidFill>
              </a:rPr>
              <a:t>Ownership</a:t>
            </a:r>
          </a:p>
          <a:p>
            <a:pPr algn="ctr"/>
            <a:r>
              <a:rPr lang="en-GB" b="1">
                <a:solidFill>
                  <a:schemeClr val="tx2"/>
                </a:solidFill>
              </a:rPr>
              <a:t>50% public</a:t>
            </a:r>
          </a:p>
          <a:p>
            <a:pPr algn="ctr"/>
            <a:r>
              <a:rPr lang="en-GB" b="1">
                <a:solidFill>
                  <a:schemeClr val="tx2"/>
                </a:solidFill>
              </a:rPr>
              <a:t>50% private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16295A-3F8A-F340-820B-B8EE30C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2" y="3507511"/>
            <a:ext cx="639277" cy="611712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7A4A4D-F9E0-04CD-8408-71003D47D397}"/>
              </a:ext>
            </a:extLst>
          </p:cNvPr>
          <p:cNvCxnSpPr/>
          <p:nvPr/>
        </p:nvCxnSpPr>
        <p:spPr>
          <a:xfrm flipV="1">
            <a:off x="2118246" y="3216467"/>
            <a:ext cx="0" cy="14478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EDD43-095D-7BFE-B56E-52BE8988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512FD-866F-3E5E-F75B-16846771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26F2A3-26A4-2680-5BDB-367592AC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41659F0-DB2F-A8F0-DFB8-88CF23D99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93D9C7-E01C-B6A8-F076-2D58F6AE0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E32428-F3E2-2C2C-2828-A30A4662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ED2D24-3976-3193-ED5C-918DE1FCFDB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885F3C-01FD-0370-AEBF-8B863DE6F389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DAB4617-8A26-EBBD-F900-EC92E7BE17AC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3CC7B3A-8F33-8731-B03B-B6BB675791A8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7C67021-68D1-8222-1159-B2C5C11E57D0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E4222B7-37F2-205D-5D80-51DA1C2C429C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7790E16-3020-AAC6-163D-02B2DC176491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1207B2A-54C9-883D-B46B-B5CDA5548DB4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FF5214F-E55F-930A-0821-81CCBFD0786A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372694B-1D4D-034A-19DA-2A3960649FCB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FF06322-00F6-4DFD-172C-812B57402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FF4A80C-D0FF-7AFC-0DDB-729EEF5A3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CE1E80-CA73-1FDC-97BA-E99641A3A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AED30FD-E465-58E7-66D1-193433FBE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39B96F8-98F3-455C-BF85-B9B93A47DDB4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004410A-1858-E6F4-6D46-4AC53FF08248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7C47A49-6FF9-ED5D-7461-78E29458FCAD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4060-9A2E-9F0B-BD43-F769D9CC9E15}"/>
              </a:ext>
            </a:extLst>
          </p:cNvPr>
          <p:cNvSpPr/>
          <p:nvPr/>
        </p:nvSpPr>
        <p:spPr>
          <a:xfrm>
            <a:off x="6096000" y="1583368"/>
            <a:ext cx="5850371" cy="1968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E7BF2-5013-30D1-807A-795BBD18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D5CA88-E109-E3C2-9831-8019028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1703F-C433-4577-9D52-E75B39E8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1DD1191-1548-2FC9-0C7D-23CED608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sz="3600" b="1" dirty="0" err="1"/>
              <a:t>What</a:t>
            </a:r>
            <a:r>
              <a:rPr lang="fr-FR" sz="3600" b="1" dirty="0"/>
              <a:t> about </a:t>
            </a:r>
            <a:r>
              <a:rPr lang="fr-FR" sz="3600" b="1" dirty="0" err="1"/>
              <a:t>you</a:t>
            </a:r>
            <a:r>
              <a:rPr lang="fr-FR" sz="36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3771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3 x 3 </a:t>
            </a:r>
            <a:r>
              <a:rPr lang="fr-FR" b="1" dirty="0" err="1"/>
              <a:t>hours</a:t>
            </a:r>
            <a:r>
              <a:rPr lang="fr-FR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5385224E-EE02-4125-BDEA-A4BD9BB09A6D}" vid="{784C23BC-1332-45CD-907F-6AD99AE41D4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fem-slides-template-2024</Template>
  <TotalTime>590</TotalTime>
  <Words>1573</Words>
  <Application>Microsoft Office PowerPoint</Application>
  <PresentationFormat>Grand écran</PresentationFormat>
  <Paragraphs>351</Paragraphs>
  <Slides>33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Segoe UI</vt:lpstr>
      <vt:lpstr>Wingdings</vt:lpstr>
      <vt:lpstr>Thème Office</vt:lpstr>
      <vt:lpstr>Digital twin for wind energy industry </vt:lpstr>
      <vt:lpstr>Digital twin for wind energy industry 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Welcome and Introductions</vt:lpstr>
      <vt:lpstr>Welcome and Introductions</vt:lpstr>
      <vt:lpstr>Why wind energy ?</vt:lpstr>
      <vt:lpstr>Why wind energy ?</vt:lpstr>
      <vt:lpstr>Why wind energy ?</vt:lpstr>
      <vt:lpstr>Why wind energy ?</vt:lpstr>
      <vt:lpstr>Why wind energy ?</vt:lpstr>
      <vt:lpstr>Why wind energy ? – Provence Grand Large</vt:lpstr>
      <vt:lpstr>Why wind energy ? – DemoSATH</vt:lpstr>
      <vt:lpstr>Digital Twin Overview - Operation &amp; Maintenance</vt:lpstr>
      <vt:lpstr>Digital Twin Overview – Scientific paradigm</vt:lpstr>
      <vt:lpstr>Digital Twin Overview – Numerical modelling</vt:lpstr>
      <vt:lpstr>Digital Twin Overview – Numerical Modelling</vt:lpstr>
      <vt:lpstr>Digital Twin Overview – What do you think</vt:lpstr>
      <vt:lpstr>Digital Twin Overview – Goal </vt:lpstr>
      <vt:lpstr>Digital Twin Overview – Benefits</vt:lpstr>
      <vt:lpstr>Digital Twin Overview – Scientific paradigm</vt:lpstr>
      <vt:lpstr>Digital Twin Overview – Artificial Intelligence</vt:lpstr>
      <vt:lpstr>Digital Twin Overview – Machine Learning</vt:lpstr>
      <vt:lpstr>Digital Twin Overview – Machine Learning timeline</vt:lpstr>
      <vt:lpstr>Digitial Twin – Artificial  General Intelligence</vt:lpstr>
      <vt:lpstr>Digital Twin Overview – Classification </vt:lpstr>
      <vt:lpstr>Digital Twin Overview – Anomaly Detection</vt:lpstr>
      <vt:lpstr>Digital Twin Overview – A python centered world</vt:lpstr>
      <vt:lpstr>Digital Twin Overview – A python centered world</vt:lpstr>
      <vt:lpstr>TP – Python 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Adrien HIRVOAS</dc:creator>
  <cp:lastModifiedBy>Adrien HIRVOAS</cp:lastModifiedBy>
  <cp:revision>4</cp:revision>
  <dcterms:created xsi:type="dcterms:W3CDTF">2024-11-06T09:10:35Z</dcterms:created>
  <dcterms:modified xsi:type="dcterms:W3CDTF">2024-12-04T12:11:24Z</dcterms:modified>
</cp:coreProperties>
</file>